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714" r:id="rId3"/>
    <p:sldMasterId id="2147483723" r:id="rId4"/>
  </p:sldMasterIdLst>
  <p:notesMasterIdLst>
    <p:notesMasterId r:id="rId30"/>
  </p:notesMasterIdLst>
  <p:sldIdLst>
    <p:sldId id="303" r:id="rId5"/>
    <p:sldId id="1806" r:id="rId6"/>
    <p:sldId id="1802" r:id="rId7"/>
    <p:sldId id="1801" r:id="rId8"/>
    <p:sldId id="1798" r:id="rId9"/>
    <p:sldId id="1782" r:id="rId10"/>
    <p:sldId id="1803" r:id="rId11"/>
    <p:sldId id="1805" r:id="rId12"/>
    <p:sldId id="1785" r:id="rId13"/>
    <p:sldId id="1676" r:id="rId14"/>
    <p:sldId id="1787" r:id="rId15"/>
    <p:sldId id="1807" r:id="rId16"/>
    <p:sldId id="1437" r:id="rId17"/>
    <p:sldId id="1794" r:id="rId18"/>
    <p:sldId id="1796" r:id="rId19"/>
    <p:sldId id="1783" r:id="rId20"/>
    <p:sldId id="1799" r:id="rId21"/>
    <p:sldId id="1797" r:id="rId22"/>
    <p:sldId id="318" r:id="rId23"/>
    <p:sldId id="1800" r:id="rId24"/>
    <p:sldId id="319" r:id="rId25"/>
    <p:sldId id="316" r:id="rId26"/>
    <p:sldId id="1808" r:id="rId27"/>
    <p:sldId id="302" r:id="rId28"/>
    <p:sldId id="30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5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showGuides="1">
      <p:cViewPr varScale="1">
        <p:scale>
          <a:sx n="92" d="100"/>
          <a:sy n="92" d="100"/>
        </p:scale>
        <p:origin x="798" y="96"/>
      </p:cViewPr>
      <p:guideLst>
        <p:guide orient="horz" pos="2160"/>
        <p:guide pos="3840"/>
      </p:guideLst>
    </p:cSldViewPr>
  </p:slideViewPr>
  <p:outlineViewPr>
    <p:cViewPr>
      <p:scale>
        <a:sx n="33" d="100"/>
        <a:sy n="33" d="100"/>
      </p:scale>
      <p:origin x="0" y="-14912"/>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D4E3D-0EFB-4950-8F17-A34C8FB65CBD}"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CD94E-C4E9-4E07-8B90-22399BF2E8D1}" type="slidenum">
              <a:rPr lang="en-US" smtClean="0"/>
              <a:t>‹#›</a:t>
            </a:fld>
            <a:endParaRPr lang="en-US"/>
          </a:p>
        </p:txBody>
      </p:sp>
    </p:spTree>
    <p:extLst>
      <p:ext uri="{BB962C8B-B14F-4D97-AF65-F5344CB8AC3E}">
        <p14:creationId xmlns:p14="http://schemas.microsoft.com/office/powerpoint/2010/main" val="336805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were compiled by Gregg </a:t>
            </a:r>
            <a:r>
              <a:rPr lang="en-AU" dirty="0" err="1"/>
              <a:t>Vanderheiden</a:t>
            </a:r>
            <a:r>
              <a:rPr lang="en-AU" dirty="0"/>
              <a:t> developed by people in the a11y industry</a:t>
            </a:r>
          </a:p>
          <a:p>
            <a:r>
              <a:rPr lang="en-AU" dirty="0"/>
              <a:t>Came out of a discussion between Tim Berners-Lee and Mike Paciello. Tim went to pre-conference workshop (run by Mike at WWW Conference) and then mentioned disability access in his keynote.</a:t>
            </a:r>
          </a:p>
          <a:p>
            <a:r>
              <a:rPr lang="en-AU" dirty="0"/>
              <a:t>Version 8 was released in 1998 and was the starting point for WCAG1</a:t>
            </a:r>
          </a:p>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2</a:t>
            </a:fld>
            <a:endParaRPr lang="en-US"/>
          </a:p>
        </p:txBody>
      </p:sp>
    </p:spTree>
    <p:extLst>
      <p:ext uri="{BB962C8B-B14F-4D97-AF65-F5344CB8AC3E}">
        <p14:creationId xmlns:p14="http://schemas.microsoft.com/office/powerpoint/2010/main" val="1792789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Testable: 8 out of 10 accessibility specialists agree on the outcome, NOT automated a11y testing</a:t>
            </a:r>
          </a:p>
          <a:p>
            <a:r>
              <a:rPr lang="en-AU" dirty="0"/>
              <a:t>A List Apart article – example of ALT attributes</a:t>
            </a:r>
          </a:p>
          <a:p>
            <a:r>
              <a:rPr lang="en-AU" dirty="0"/>
              <a:t>Lisa Seeman (and myself) lodged a formal objection that WCAG2 did not address the needs of people with cognitive disabilities</a:t>
            </a:r>
          </a:p>
          <a:p>
            <a:r>
              <a:rPr lang="en-AU" dirty="0"/>
              <a:t>WCAG2 was pulled from public release</a:t>
            </a:r>
          </a:p>
          <a:p>
            <a:r>
              <a:rPr lang="en-AU" dirty="0"/>
              <a:t>Small group of a11y specialists worked on WCAG Samurai Errata by Joe Clark (contributors were anonymous). I presented a third party review of the document.</a:t>
            </a:r>
          </a:p>
          <a:p>
            <a:r>
              <a:rPr lang="en-AU" dirty="0"/>
              <a:t>WCAG2 was published in 2008 and I published a blog post called “Why I’m still using WCAG1”</a:t>
            </a:r>
          </a:p>
        </p:txBody>
      </p:sp>
      <p:sp>
        <p:nvSpPr>
          <p:cNvPr id="4" name="Slide Number Placeholder 3"/>
          <p:cNvSpPr>
            <a:spLocks noGrp="1"/>
          </p:cNvSpPr>
          <p:nvPr>
            <p:ph type="sldNum" sz="quarter" idx="5"/>
          </p:nvPr>
        </p:nvSpPr>
        <p:spPr/>
        <p:txBody>
          <a:bodyPr/>
          <a:lstStyle/>
          <a:p>
            <a:fld id="{B5FCD94E-C4E9-4E07-8B90-22399BF2E8D1}" type="slidenum">
              <a:rPr lang="en-US" smtClean="0"/>
              <a:t>11</a:t>
            </a:fld>
            <a:endParaRPr lang="en-US"/>
          </a:p>
        </p:txBody>
      </p:sp>
    </p:spTree>
    <p:extLst>
      <p:ext uri="{BB962C8B-B14F-4D97-AF65-F5344CB8AC3E}">
        <p14:creationId xmlns:p14="http://schemas.microsoft.com/office/powerpoint/2010/main" val="122004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Very controversial</a:t>
            </a:r>
          </a:p>
        </p:txBody>
      </p:sp>
      <p:sp>
        <p:nvSpPr>
          <p:cNvPr id="4" name="Slide Number Placeholder 3"/>
          <p:cNvSpPr>
            <a:spLocks noGrp="1"/>
          </p:cNvSpPr>
          <p:nvPr>
            <p:ph type="sldNum" sz="quarter" idx="5"/>
          </p:nvPr>
        </p:nvSpPr>
        <p:spPr/>
        <p:txBody>
          <a:bodyPr/>
          <a:lstStyle/>
          <a:p>
            <a:fld id="{B5FCD94E-C4E9-4E07-8B90-22399BF2E8D1}" type="slidenum">
              <a:rPr lang="en-US" smtClean="0"/>
              <a:t>12</a:t>
            </a:fld>
            <a:endParaRPr lang="en-US"/>
          </a:p>
        </p:txBody>
      </p:sp>
    </p:spTree>
    <p:extLst>
      <p:ext uri="{BB962C8B-B14F-4D97-AF65-F5344CB8AC3E}">
        <p14:creationId xmlns:p14="http://schemas.microsoft.com/office/powerpoint/2010/main" val="197990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Argued lack of alt text, online purchases required a mouse, inaccessible image maps, headings missing</a:t>
            </a:r>
          </a:p>
          <a:p>
            <a:r>
              <a:rPr lang="en-AU" dirty="0"/>
              <a:t>NFB had been complaining since 2005. Judge found that although the site was not connected to a single physical place they are connected enough to be included.</a:t>
            </a:r>
          </a:p>
          <a:p>
            <a:r>
              <a:rPr lang="en-AU" dirty="0"/>
              <a:t>2008 they settled with damages of $6 million. NFB legal costs were $3.5m</a:t>
            </a:r>
          </a:p>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13</a:t>
            </a:fld>
            <a:endParaRPr lang="en-US"/>
          </a:p>
        </p:txBody>
      </p:sp>
    </p:spTree>
    <p:extLst>
      <p:ext uri="{BB962C8B-B14F-4D97-AF65-F5344CB8AC3E}">
        <p14:creationId xmlns:p14="http://schemas.microsoft.com/office/powerpoint/2010/main" val="340404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time a company was sued that didn’t have a public location</a:t>
            </a:r>
          </a:p>
          <a:p>
            <a:r>
              <a:rPr lang="en-AU" dirty="0"/>
              <a:t>Argued it would be a copyright violation</a:t>
            </a:r>
          </a:p>
          <a:p>
            <a:r>
              <a:rPr lang="en-AU" dirty="0"/>
              <a:t>Required to provide captions to all video by 2012, $795,000 damages awarded</a:t>
            </a:r>
          </a:p>
          <a:p>
            <a:r>
              <a:rPr lang="en-AU" dirty="0"/>
              <a:t>Released </a:t>
            </a:r>
            <a:r>
              <a:rPr lang="en-AU" dirty="0" err="1"/>
              <a:t>DareDevil</a:t>
            </a:r>
            <a:r>
              <a:rPr lang="en-AU" dirty="0"/>
              <a:t> in 2015 without AD</a:t>
            </a:r>
          </a:p>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14</a:t>
            </a:fld>
            <a:endParaRPr lang="en-US"/>
          </a:p>
        </p:txBody>
      </p:sp>
    </p:spTree>
    <p:extLst>
      <p:ext uri="{BB962C8B-B14F-4D97-AF65-F5344CB8AC3E}">
        <p14:creationId xmlns:p14="http://schemas.microsoft.com/office/powerpoint/2010/main" val="3326009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Worked several years to make their online systems accessible</a:t>
            </a:r>
          </a:p>
          <a:p>
            <a:r>
              <a:rPr lang="en-AU" dirty="0"/>
              <a:t>Released new system in mid 2014 which was not accessible</a:t>
            </a:r>
          </a:p>
          <a:p>
            <a:r>
              <a:rPr lang="en-AU" dirty="0"/>
              <a:t>DDA commissioner retrenched by Government in 2014</a:t>
            </a:r>
          </a:p>
          <a:p>
            <a:r>
              <a:rPr lang="en-AU" dirty="0"/>
              <a:t>Settled out of court</a:t>
            </a:r>
          </a:p>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15</a:t>
            </a:fld>
            <a:endParaRPr lang="en-US"/>
          </a:p>
        </p:txBody>
      </p:sp>
    </p:spTree>
    <p:extLst>
      <p:ext uri="{BB962C8B-B14F-4D97-AF65-F5344CB8AC3E}">
        <p14:creationId xmlns:p14="http://schemas.microsoft.com/office/powerpoint/2010/main" val="1669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Public procurement of all EU ICT products and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428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Merged mobile app and mobile site requirements</a:t>
            </a:r>
          </a:p>
          <a:p>
            <a:r>
              <a:rPr lang="en-AU" dirty="0"/>
              <a:t>BBC said they shouldn’t be used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66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Addressed issues around people with cognitive disabilities and low vision being left out.</a:t>
            </a:r>
          </a:p>
          <a:p>
            <a:r>
              <a:rPr lang="en-AU" dirty="0"/>
              <a:t>Touch targets size relegated to AAA</a:t>
            </a:r>
          </a:p>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18</a:t>
            </a:fld>
            <a:endParaRPr lang="en-US"/>
          </a:p>
        </p:txBody>
      </p:sp>
    </p:spTree>
    <p:extLst>
      <p:ext uri="{BB962C8B-B14F-4D97-AF65-F5344CB8AC3E}">
        <p14:creationId xmlns:p14="http://schemas.microsoft.com/office/powerpoint/2010/main" val="428270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Methodology on accessibility testing for mobile, firstly amalgamation of current standards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1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Detailed standards for native app and mobile 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1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W3C created a division called Web Accessibility Initiative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07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Clinton signed Workforce Investment Act into law (basically Section 508)</a:t>
            </a:r>
          </a:p>
          <a:p>
            <a:r>
              <a:rPr lang="en-AU" dirty="0"/>
              <a:t>This required a11y for electronic and IT for all federal purchases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Started working on WCAG1</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63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5</a:t>
            </a:fld>
            <a:endParaRPr lang="en-US"/>
          </a:p>
        </p:txBody>
      </p:sp>
    </p:spTree>
    <p:extLst>
      <p:ext uri="{BB962C8B-B14F-4D97-AF65-F5344CB8AC3E}">
        <p14:creationId xmlns:p14="http://schemas.microsoft.com/office/powerpoint/2010/main" val="23514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was not technology-independent. Referenced client-side and server-side image maps. No “Click here” links</a:t>
            </a:r>
          </a:p>
        </p:txBody>
      </p:sp>
      <p:sp>
        <p:nvSpPr>
          <p:cNvPr id="4" name="Slide Number Placeholder 3"/>
          <p:cNvSpPr>
            <a:spLocks noGrp="1"/>
          </p:cNvSpPr>
          <p:nvPr>
            <p:ph type="sldNum" sz="quarter" idx="5"/>
          </p:nvPr>
        </p:nvSpPr>
        <p:spPr/>
        <p:txBody>
          <a:bodyPr/>
          <a:lstStyle/>
          <a:p>
            <a:fld id="{B5FCD94E-C4E9-4E07-8B90-22399BF2E8D1}" type="slidenum">
              <a:rPr lang="en-US" smtClean="0"/>
              <a:t>6</a:t>
            </a:fld>
            <a:endParaRPr lang="en-US"/>
          </a:p>
        </p:txBody>
      </p:sp>
    </p:spTree>
    <p:extLst>
      <p:ext uri="{BB962C8B-B14F-4D97-AF65-F5344CB8AC3E}">
        <p14:creationId xmlns:p14="http://schemas.microsoft.com/office/powerpoint/2010/main" val="238799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7</a:t>
            </a:fld>
            <a:endParaRPr lang="en-US"/>
          </a:p>
        </p:txBody>
      </p:sp>
    </p:spTree>
    <p:extLst>
      <p:ext uri="{BB962C8B-B14F-4D97-AF65-F5344CB8AC3E}">
        <p14:creationId xmlns:p14="http://schemas.microsoft.com/office/powerpoint/2010/main" val="3807376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Bruce Maguire wanted to buy tickets to see the Olympic Games. Vision impaired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1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SOCOG argued it would cost $16 million to make the site accessible.</a:t>
            </a:r>
          </a:p>
          <a:p>
            <a:r>
              <a:rPr lang="en-AU" dirty="0"/>
              <a:t>Judge fined them $20,000 (deemed it would have cost $10,000 to make the site accessible)</a:t>
            </a:r>
          </a:p>
          <a:p>
            <a:r>
              <a:rPr lang="en-AU" dirty="0"/>
              <a:t>Awarded attorney’s fees to Maguire and HREOC which were over $500,000</a:t>
            </a:r>
          </a:p>
          <a:p>
            <a:r>
              <a:rPr lang="en-AU" dirty="0"/>
              <a:t>Hit the front page of every newspaper in Australia. </a:t>
            </a:r>
          </a:p>
          <a:p>
            <a:r>
              <a:rPr lang="en-AU" dirty="0"/>
              <a:t>I joined WCAG WG</a:t>
            </a:r>
          </a:p>
        </p:txBody>
      </p:sp>
      <p:sp>
        <p:nvSpPr>
          <p:cNvPr id="4" name="Slide Number Placeholder 3"/>
          <p:cNvSpPr>
            <a:spLocks noGrp="1"/>
          </p:cNvSpPr>
          <p:nvPr>
            <p:ph type="sldNum" sz="quarter" idx="5"/>
          </p:nvPr>
        </p:nvSpPr>
        <p:spPr/>
        <p:txBody>
          <a:bodyPr/>
          <a:lstStyle/>
          <a:p>
            <a:fld id="{B5FCD94E-C4E9-4E07-8B90-22399BF2E8D1}" type="slidenum">
              <a:rPr lang="en-US" smtClean="0"/>
              <a:t>9</a:t>
            </a:fld>
            <a:endParaRPr lang="en-US"/>
          </a:p>
        </p:txBody>
      </p:sp>
    </p:spTree>
    <p:extLst>
      <p:ext uri="{BB962C8B-B14F-4D97-AF65-F5344CB8AC3E}">
        <p14:creationId xmlns:p14="http://schemas.microsoft.com/office/powerpoint/2010/main" val="285747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Very controversial</a:t>
            </a:r>
          </a:p>
        </p:txBody>
      </p:sp>
      <p:sp>
        <p:nvSpPr>
          <p:cNvPr id="4" name="Slide Number Placeholder 3"/>
          <p:cNvSpPr>
            <a:spLocks noGrp="1"/>
          </p:cNvSpPr>
          <p:nvPr>
            <p:ph type="sldNum" sz="quarter" idx="5"/>
          </p:nvPr>
        </p:nvSpPr>
        <p:spPr/>
        <p:txBody>
          <a:bodyPr/>
          <a:lstStyle/>
          <a:p>
            <a:fld id="{B5FCD94E-C4E9-4E07-8B90-22399BF2E8D1}" type="slidenum">
              <a:rPr lang="en-US" smtClean="0"/>
              <a:t>10</a:t>
            </a:fld>
            <a:endParaRPr lang="en-US"/>
          </a:p>
        </p:txBody>
      </p:sp>
    </p:spTree>
    <p:extLst>
      <p:ext uri="{BB962C8B-B14F-4D97-AF65-F5344CB8AC3E}">
        <p14:creationId xmlns:p14="http://schemas.microsoft.com/office/powerpoint/2010/main" val="139099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B2BE-D352-374E-BEE9-78B7321F18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F87B1-6B60-A347-8B5A-A762411F48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07FF9E-B735-3042-AFE1-D935CD89E2AA}"/>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5" name="Footer Placeholder 4">
            <a:extLst>
              <a:ext uri="{FF2B5EF4-FFF2-40B4-BE49-F238E27FC236}">
                <a16:creationId xmlns:a16="http://schemas.microsoft.com/office/drawing/2014/main" id="{04FF09A2-8770-B242-A531-FD1D5AC40A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4884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22EA64-8328-4967-A512-85E02FC746A1}"/>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DC604417-F5DE-433C-9064-C4A852A33D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B41490-21D8-425B-8EE9-551625059226}"/>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6" name="Picture 5">
            <a:extLst>
              <a:ext uri="{FF2B5EF4-FFF2-40B4-BE49-F238E27FC236}">
                <a16:creationId xmlns:a16="http://schemas.microsoft.com/office/drawing/2014/main" id="{D5BC7CA4-9DB4-4FAD-9048-2CD331BBD647}"/>
              </a:ext>
            </a:extLst>
          </p:cNvPr>
          <p:cNvPicPr>
            <a:picLocks noChangeAspect="1"/>
          </p:cNvPicPr>
          <p:nvPr userDrawn="1"/>
        </p:nvPicPr>
        <p:blipFill>
          <a:blip r:embed="rId2"/>
          <a:stretch>
            <a:fillRect/>
          </a:stretch>
        </p:blipFill>
        <p:spPr>
          <a:xfrm>
            <a:off x="-193790" y="1037"/>
            <a:ext cx="12579580" cy="3775079"/>
          </a:xfrm>
          <a:prstGeom prst="rect">
            <a:avLst/>
          </a:prstGeom>
        </p:spPr>
      </p:pic>
      <p:cxnSp>
        <p:nvCxnSpPr>
          <p:cNvPr id="7" name="Straight Connector 6">
            <a:extLst>
              <a:ext uri="{FF2B5EF4-FFF2-40B4-BE49-F238E27FC236}">
                <a16:creationId xmlns:a16="http://schemas.microsoft.com/office/drawing/2014/main" id="{0735296D-3A9D-4790-81E6-9B43448C77BB}"/>
              </a:ext>
            </a:extLst>
          </p:cNvPr>
          <p:cNvCxnSpPr/>
          <p:nvPr userDrawn="1"/>
        </p:nvCxnSpPr>
        <p:spPr>
          <a:xfrm>
            <a:off x="5459783" y="4416888"/>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08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BA59-5B48-0B43-B849-39757DA9C4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D2588-8E02-4149-B107-DDCD320F23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B40A7-7203-584B-819E-7BBBBB9666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E777A-B54A-6E45-801F-9641430F9B9D}"/>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6" name="Footer Placeholder 5">
            <a:extLst>
              <a:ext uri="{FF2B5EF4-FFF2-40B4-BE49-F238E27FC236}">
                <a16:creationId xmlns:a16="http://schemas.microsoft.com/office/drawing/2014/main" id="{2832FF02-3E5C-5A4D-9490-CEB6F47CE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3F7BA-8799-3A4A-8F65-3898A6E7268B}"/>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1406817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1E32-936D-C248-B376-DF2183C9B1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ABA58B-27D9-1D40-A7CF-AAF399E1C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26392C-3A1B-8D41-AC7C-71C4E3D6C2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75E48-1CE1-3845-AF8D-6D794B494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5DE334-B787-6F41-8860-7FC865658A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400777C-37FB-AE45-BD40-DE463AFC22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02D16-1443-8B4D-8340-7AA684978F6D}"/>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1039906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413369-50BD-4895-966A-D6D61A124B3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96F9020-4A1C-4AF9-9786-D3B89BF95031}"/>
              </a:ext>
            </a:extLst>
          </p:cNvPr>
          <p:cNvSpPr/>
          <p:nvPr userDrawn="1"/>
        </p:nvSpPr>
        <p:spPr>
          <a:xfrm>
            <a:off x="1535164" y="200393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BAA4B5-390E-4796-9BD7-53ED35508E27}"/>
              </a:ext>
            </a:extLst>
          </p:cNvPr>
          <p:cNvSpPr/>
          <p:nvPr userDrawn="1"/>
        </p:nvSpPr>
        <p:spPr>
          <a:xfrm>
            <a:off x="4025092"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2643">
            <a:extLst>
              <a:ext uri="{FF2B5EF4-FFF2-40B4-BE49-F238E27FC236}">
                <a16:creationId xmlns:a16="http://schemas.microsoft.com/office/drawing/2014/main" id="{24CAA7C2-5B3E-46A2-8224-A170714CEAD4}"/>
              </a:ext>
            </a:extLst>
          </p:cNvPr>
          <p:cNvSpPr/>
          <p:nvPr userDrawn="1"/>
        </p:nvSpPr>
        <p:spPr>
          <a:xfrm>
            <a:off x="4379905" y="2208498"/>
            <a:ext cx="275448" cy="50498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Oval 24">
            <a:extLst>
              <a:ext uri="{FF2B5EF4-FFF2-40B4-BE49-F238E27FC236}">
                <a16:creationId xmlns:a16="http://schemas.microsoft.com/office/drawing/2014/main" id="{A809ED58-E8D8-4213-8376-6096D43EA145}"/>
              </a:ext>
            </a:extLst>
          </p:cNvPr>
          <p:cNvSpPr/>
          <p:nvPr userDrawn="1"/>
        </p:nvSpPr>
        <p:spPr>
          <a:xfrm>
            <a:off x="9004948"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99785B3-14B5-4B49-971F-C6809936EB6C}"/>
              </a:ext>
            </a:extLst>
          </p:cNvPr>
          <p:cNvSpPr/>
          <p:nvPr userDrawn="1"/>
        </p:nvSpPr>
        <p:spPr>
          <a:xfrm>
            <a:off x="1535164" y="40559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5AB512F-38B5-4AD6-AED3-B02053AC9BAE}"/>
              </a:ext>
            </a:extLst>
          </p:cNvPr>
          <p:cNvSpPr/>
          <p:nvPr userDrawn="1"/>
        </p:nvSpPr>
        <p:spPr>
          <a:xfrm>
            <a:off x="4025092" y="4047798"/>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C22585-7DD5-491D-B72B-8A8596162A13}"/>
              </a:ext>
            </a:extLst>
          </p:cNvPr>
          <p:cNvSpPr/>
          <p:nvPr userDrawn="1"/>
        </p:nvSpPr>
        <p:spPr>
          <a:xfrm>
            <a:off x="6515020" y="407160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9121642-924B-40BA-B09A-3D12676C091E}"/>
              </a:ext>
            </a:extLst>
          </p:cNvPr>
          <p:cNvSpPr/>
          <p:nvPr userDrawn="1"/>
        </p:nvSpPr>
        <p:spPr>
          <a:xfrm>
            <a:off x="9004948" y="40635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hape 2616">
            <a:extLst>
              <a:ext uri="{FF2B5EF4-FFF2-40B4-BE49-F238E27FC236}">
                <a16:creationId xmlns:a16="http://schemas.microsoft.com/office/drawing/2014/main" id="{158D373B-7903-46B1-856A-A3ED0D7DB59D}"/>
              </a:ext>
            </a:extLst>
          </p:cNvPr>
          <p:cNvSpPr/>
          <p:nvPr userDrawn="1"/>
        </p:nvSpPr>
        <p:spPr>
          <a:xfrm>
            <a:off x="6742119" y="4325638"/>
            <a:ext cx="530876" cy="48273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9" name="Shape 2639">
            <a:extLst>
              <a:ext uri="{FF2B5EF4-FFF2-40B4-BE49-F238E27FC236}">
                <a16:creationId xmlns:a16="http://schemas.microsoft.com/office/drawing/2014/main" id="{F7443800-A2C4-4D3E-85B3-2AEB463ED2D3}"/>
              </a:ext>
            </a:extLst>
          </p:cNvPr>
          <p:cNvSpPr/>
          <p:nvPr userDrawn="1"/>
        </p:nvSpPr>
        <p:spPr>
          <a:xfrm>
            <a:off x="1748374" y="4386383"/>
            <a:ext cx="558655" cy="355508"/>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844">
            <a:extLst>
              <a:ext uri="{FF2B5EF4-FFF2-40B4-BE49-F238E27FC236}">
                <a16:creationId xmlns:a16="http://schemas.microsoft.com/office/drawing/2014/main" id="{ACC71E0B-EE01-4037-B438-7D2FEE0D995C}"/>
              </a:ext>
            </a:extLst>
          </p:cNvPr>
          <p:cNvSpPr/>
          <p:nvPr userDrawn="1"/>
        </p:nvSpPr>
        <p:spPr>
          <a:xfrm>
            <a:off x="9276164" y="4333926"/>
            <a:ext cx="461224" cy="461224"/>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FF660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615">
            <a:extLst>
              <a:ext uri="{FF2B5EF4-FFF2-40B4-BE49-F238E27FC236}">
                <a16:creationId xmlns:a16="http://schemas.microsoft.com/office/drawing/2014/main" id="{B9B2DAD4-BCDB-41A9-AD72-BAB6B91CE599}"/>
              </a:ext>
            </a:extLst>
          </p:cNvPr>
          <p:cNvSpPr/>
          <p:nvPr userDrawn="1"/>
        </p:nvSpPr>
        <p:spPr>
          <a:xfrm>
            <a:off x="4238301" y="4261007"/>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551">
            <a:extLst>
              <a:ext uri="{FF2B5EF4-FFF2-40B4-BE49-F238E27FC236}">
                <a16:creationId xmlns:a16="http://schemas.microsoft.com/office/drawing/2014/main" id="{B0A4AA4B-E5B6-4597-B539-677B42CE75A9}"/>
              </a:ext>
            </a:extLst>
          </p:cNvPr>
          <p:cNvSpPr/>
          <p:nvPr userDrawn="1"/>
        </p:nvSpPr>
        <p:spPr>
          <a:xfrm>
            <a:off x="9276164" y="2257823"/>
            <a:ext cx="442641" cy="442641"/>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571">
            <a:extLst>
              <a:ext uri="{FF2B5EF4-FFF2-40B4-BE49-F238E27FC236}">
                <a16:creationId xmlns:a16="http://schemas.microsoft.com/office/drawing/2014/main" id="{D5854E3E-4FF2-4B52-9D1A-8B7265F98016}"/>
              </a:ext>
            </a:extLst>
          </p:cNvPr>
          <p:cNvSpPr/>
          <p:nvPr userDrawn="1"/>
        </p:nvSpPr>
        <p:spPr>
          <a:xfrm>
            <a:off x="1793786" y="2271767"/>
            <a:ext cx="441717" cy="44171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Oval 43">
            <a:extLst>
              <a:ext uri="{FF2B5EF4-FFF2-40B4-BE49-F238E27FC236}">
                <a16:creationId xmlns:a16="http://schemas.microsoft.com/office/drawing/2014/main" id="{4AAE777F-D0CE-4CFA-BA33-58CA2E64AA5F}"/>
              </a:ext>
            </a:extLst>
          </p:cNvPr>
          <p:cNvSpPr/>
          <p:nvPr userDrawn="1"/>
        </p:nvSpPr>
        <p:spPr>
          <a:xfrm>
            <a:off x="6515020"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C5102CFE-3D0A-4329-911C-77D412E95928}"/>
              </a:ext>
            </a:extLst>
          </p:cNvPr>
          <p:cNvPicPr>
            <a:picLocks noChangeAspect="1"/>
          </p:cNvPicPr>
          <p:nvPr userDrawn="1"/>
        </p:nvPicPr>
        <p:blipFill>
          <a:blip r:embed="rId2"/>
          <a:stretch>
            <a:fillRect/>
          </a:stretch>
        </p:blipFill>
        <p:spPr>
          <a:xfrm>
            <a:off x="6780925" y="2234137"/>
            <a:ext cx="453263" cy="490015"/>
          </a:xfrm>
          <a:prstGeom prst="rect">
            <a:avLst/>
          </a:prstGeom>
        </p:spPr>
      </p:pic>
    </p:spTree>
    <p:extLst>
      <p:ext uri="{BB962C8B-B14F-4D97-AF65-F5344CB8AC3E}">
        <p14:creationId xmlns:p14="http://schemas.microsoft.com/office/powerpoint/2010/main" val="1411206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40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8"/>
            <a:ext cx="6330462" cy="293784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60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8"/>
            <a:ext cx="6330462" cy="3568733"/>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17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rotWithShape="1">
          <a:blip r:embed="rId2"/>
          <a:srcRect t="-2" b="16961"/>
          <a:stretch/>
        </p:blipFill>
        <p:spPr>
          <a:xfrm>
            <a:off x="0" y="-1"/>
            <a:ext cx="12271663" cy="6858000"/>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436659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7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96BA-6A23-DD42-AA65-EEAAEDE78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8076AF-6C9F-4240-BFBC-C509A33813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149F8A-F89B-CD45-B13E-5649ADCB3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F82B87FC-FFC2-8D4E-AD32-CD4A5FA899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40F45-BEDA-E244-B407-241BEB8E026E}"/>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3900547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4FF9-9E5C-8348-B01C-56ACF74C19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C2E0DE-1897-704C-AA4C-06E6261C31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B70178-6F13-7043-AF75-80EE8AD9C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85754-DE6B-7546-8D19-5641730B5EEE}"/>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121281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4196736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9070DF-AFF4-472A-B780-B6932D61674F}"/>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576E71-A0E5-42D2-9130-BEC391FA5859}"/>
              </a:ext>
            </a:extLst>
          </p:cNvPr>
          <p:cNvPicPr>
            <a:picLocks noChangeAspect="1"/>
          </p:cNvPicPr>
          <p:nvPr userDrawn="1"/>
        </p:nvPicPr>
        <p:blipFill>
          <a:blip r:embed="rId2"/>
          <a:stretch>
            <a:fillRect/>
          </a:stretch>
        </p:blipFill>
        <p:spPr>
          <a:xfrm>
            <a:off x="8094132" y="468843"/>
            <a:ext cx="2676548" cy="5614416"/>
          </a:xfrm>
          <a:prstGeom prst="rect">
            <a:avLst/>
          </a:prstGeom>
        </p:spPr>
      </p:pic>
      <p:sp>
        <p:nvSpPr>
          <p:cNvPr id="8" name="Picture Placeholder 7">
            <a:extLst>
              <a:ext uri="{FF2B5EF4-FFF2-40B4-BE49-F238E27FC236}">
                <a16:creationId xmlns:a16="http://schemas.microsoft.com/office/drawing/2014/main" id="{BD2058D2-6E40-467B-84F2-DD81A4B5E973}"/>
              </a:ext>
            </a:extLst>
          </p:cNvPr>
          <p:cNvSpPr>
            <a:spLocks noGrp="1"/>
          </p:cNvSpPr>
          <p:nvPr>
            <p:ph type="pic" sz="quarter" idx="11"/>
          </p:nvPr>
        </p:nvSpPr>
        <p:spPr>
          <a:xfrm>
            <a:off x="8244839" y="1230600"/>
            <a:ext cx="2392681" cy="4040293"/>
          </a:xfrm>
          <a:prstGeom prst="rect">
            <a:avLst/>
          </a:prstGeom>
        </p:spPr>
        <p:txBody>
          <a:bodyPr/>
          <a:lstStyle/>
          <a:p>
            <a:endParaRPr lang="en-AU" dirty="0"/>
          </a:p>
        </p:txBody>
      </p:sp>
      <p:pic>
        <p:nvPicPr>
          <p:cNvPr id="9" name="Picture 8">
            <a:extLst>
              <a:ext uri="{FF2B5EF4-FFF2-40B4-BE49-F238E27FC236}">
                <a16:creationId xmlns:a16="http://schemas.microsoft.com/office/drawing/2014/main" id="{710A281A-174F-4ECB-8ADA-64CA3D65C293}"/>
              </a:ext>
            </a:extLst>
          </p:cNvPr>
          <p:cNvPicPr>
            <a:picLocks noChangeAspect="1"/>
          </p:cNvPicPr>
          <p:nvPr userDrawn="1"/>
        </p:nvPicPr>
        <p:blipFill>
          <a:blip r:embed="rId2"/>
          <a:stretch>
            <a:fillRect/>
          </a:stretch>
        </p:blipFill>
        <p:spPr>
          <a:xfrm rot="5400000">
            <a:off x="2666535" y="1578465"/>
            <a:ext cx="2676548" cy="5614416"/>
          </a:xfrm>
          <a:prstGeom prst="rect">
            <a:avLst/>
          </a:prstGeom>
        </p:spPr>
      </p:pic>
      <p:sp>
        <p:nvSpPr>
          <p:cNvPr id="10" name="Picture Placeholder 7">
            <a:extLst>
              <a:ext uri="{FF2B5EF4-FFF2-40B4-BE49-F238E27FC236}">
                <a16:creationId xmlns:a16="http://schemas.microsoft.com/office/drawing/2014/main" id="{2913C070-9778-4824-A2A9-97F27C865362}"/>
              </a:ext>
            </a:extLst>
          </p:cNvPr>
          <p:cNvSpPr>
            <a:spLocks noGrp="1"/>
          </p:cNvSpPr>
          <p:nvPr>
            <p:ph type="pic" sz="quarter" idx="12"/>
          </p:nvPr>
        </p:nvSpPr>
        <p:spPr>
          <a:xfrm>
            <a:off x="1988875" y="3276051"/>
            <a:ext cx="3985206" cy="2286549"/>
          </a:xfrm>
          <a:prstGeom prst="rect">
            <a:avLst/>
          </a:prstGeom>
        </p:spPr>
        <p:txBody>
          <a:bodyPr/>
          <a:lstStyle/>
          <a:p>
            <a:endParaRPr lang="en-AU"/>
          </a:p>
        </p:txBody>
      </p:sp>
      <p:cxnSp>
        <p:nvCxnSpPr>
          <p:cNvPr id="11" name="Straight Connector 10">
            <a:extLst>
              <a:ext uri="{FF2B5EF4-FFF2-40B4-BE49-F238E27FC236}">
                <a16:creationId xmlns:a16="http://schemas.microsoft.com/office/drawing/2014/main" id="{1FC540F4-229F-4EC8-A65B-4BF99A9B4EE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698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77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2" name="Picture 11" descr="shutterstock_197903273.jpg">
            <a:extLst>
              <a:ext uri="{FF2B5EF4-FFF2-40B4-BE49-F238E27FC236}">
                <a16:creationId xmlns:a16="http://schemas.microsoft.com/office/drawing/2014/main" id="{1FDDB62F-5776-48BD-AB00-840476B8ED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2741"/>
          <a:stretch/>
        </p:blipFill>
        <p:spPr>
          <a:xfrm>
            <a:off x="5210906" y="0"/>
            <a:ext cx="6981093" cy="6850626"/>
          </a:xfrm>
          <a:prstGeom prst="rect">
            <a:avLst/>
          </a:prstGeom>
        </p:spPr>
      </p:pic>
    </p:spTree>
    <p:extLst>
      <p:ext uri="{BB962C8B-B14F-4D97-AF65-F5344CB8AC3E}">
        <p14:creationId xmlns:p14="http://schemas.microsoft.com/office/powerpoint/2010/main" val="670439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1814943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2296363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5D26-84E1-4465-AEE8-5BF7174D54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81ED9-0DE8-4EFE-BF39-CDBE86CC36DB}"/>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8E110432-EF22-46F5-8221-20D0E5599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9D4E85-B66B-4788-B550-4E9E26D340DE}"/>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1117436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9AB138E-FE6C-4A30-BD2D-262D86BADABD}"/>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38F36412-EA66-4B99-934C-EE851E90D0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912901-2D56-4C05-BBB7-36E44AFACCE4}"/>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6" name="Right Triangle 5">
            <a:extLst>
              <a:ext uri="{FF2B5EF4-FFF2-40B4-BE49-F238E27FC236}">
                <a16:creationId xmlns:a16="http://schemas.microsoft.com/office/drawing/2014/main" id="{EFEBE82C-03A3-4825-9860-C7BD2E0A1E5A}"/>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63D157-6244-4F7A-B25B-E886B1BAF258}"/>
              </a:ext>
            </a:extLst>
          </p:cNvPr>
          <p:cNvGrpSpPr/>
          <p:nvPr userDrawn="1"/>
        </p:nvGrpSpPr>
        <p:grpSpPr>
          <a:xfrm>
            <a:off x="5673161" y="1076766"/>
            <a:ext cx="3628383" cy="5152245"/>
            <a:chOff x="19740901" y="3907229"/>
            <a:chExt cx="2810409" cy="3990736"/>
          </a:xfrm>
        </p:grpSpPr>
        <p:sp>
          <p:nvSpPr>
            <p:cNvPr id="8" name="Freeform 33">
              <a:extLst>
                <a:ext uri="{FF2B5EF4-FFF2-40B4-BE49-F238E27FC236}">
                  <a16:creationId xmlns:a16="http://schemas.microsoft.com/office/drawing/2014/main" id="{272800BB-DBB3-4B54-B189-E2524F94584A}"/>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9" name="Group 8">
              <a:extLst>
                <a:ext uri="{FF2B5EF4-FFF2-40B4-BE49-F238E27FC236}">
                  <a16:creationId xmlns:a16="http://schemas.microsoft.com/office/drawing/2014/main" id="{21893768-5781-4A0B-B31D-2AA4004FABFE}"/>
                </a:ext>
              </a:extLst>
            </p:cNvPr>
            <p:cNvGrpSpPr/>
            <p:nvPr/>
          </p:nvGrpSpPr>
          <p:grpSpPr>
            <a:xfrm>
              <a:off x="21066819" y="4065780"/>
              <a:ext cx="104590" cy="53974"/>
              <a:chOff x="21066819" y="4065780"/>
              <a:chExt cx="104590" cy="53974"/>
            </a:xfrm>
            <a:solidFill>
              <a:schemeClr val="bg1">
                <a:lumMod val="65000"/>
              </a:schemeClr>
            </a:solidFill>
          </p:grpSpPr>
          <p:sp>
            <p:nvSpPr>
              <p:cNvPr id="14" name="Oval 35">
                <a:extLst>
                  <a:ext uri="{FF2B5EF4-FFF2-40B4-BE49-F238E27FC236}">
                    <a16:creationId xmlns:a16="http://schemas.microsoft.com/office/drawing/2014/main" id="{5E6AEEF5-854B-4DB5-9D2C-B5DF2BEA71E6}"/>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5" name="Oval 36">
                <a:extLst>
                  <a:ext uri="{FF2B5EF4-FFF2-40B4-BE49-F238E27FC236}">
                    <a16:creationId xmlns:a16="http://schemas.microsoft.com/office/drawing/2014/main" id="{DDC4E0D7-5287-4FA9-9FEB-69A79BF499E2}"/>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6" name="Oval 37">
                <a:extLst>
                  <a:ext uri="{FF2B5EF4-FFF2-40B4-BE49-F238E27FC236}">
                    <a16:creationId xmlns:a16="http://schemas.microsoft.com/office/drawing/2014/main" id="{ECDEC27F-207C-4D56-9CCF-35B6AF32F49D}"/>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7" name="Oval 38">
                <a:extLst>
                  <a:ext uri="{FF2B5EF4-FFF2-40B4-BE49-F238E27FC236}">
                    <a16:creationId xmlns:a16="http://schemas.microsoft.com/office/drawing/2014/main" id="{EEE6261C-2EC9-4782-B1B2-29DBF121ADFE}"/>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8" name="Freeform 39">
                <a:extLst>
                  <a:ext uri="{FF2B5EF4-FFF2-40B4-BE49-F238E27FC236}">
                    <a16:creationId xmlns:a16="http://schemas.microsoft.com/office/drawing/2014/main" id="{A8488ABB-0300-4ECA-9B43-7209C8E7A8EE}"/>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9" name="Rectangle 40">
                <a:extLst>
                  <a:ext uri="{FF2B5EF4-FFF2-40B4-BE49-F238E27FC236}">
                    <a16:creationId xmlns:a16="http://schemas.microsoft.com/office/drawing/2014/main" id="{6C98598D-41EB-461B-89C6-CB2E9A5CD44D}"/>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10" name="Rectangle 41">
              <a:extLst>
                <a:ext uri="{FF2B5EF4-FFF2-40B4-BE49-F238E27FC236}">
                  <a16:creationId xmlns:a16="http://schemas.microsoft.com/office/drawing/2014/main" id="{A53908B8-34A6-4F2C-AA8F-FCB7C458773A}"/>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1" name="Group 10">
              <a:extLst>
                <a:ext uri="{FF2B5EF4-FFF2-40B4-BE49-F238E27FC236}">
                  <a16:creationId xmlns:a16="http://schemas.microsoft.com/office/drawing/2014/main" id="{0F46816A-5547-461D-AF83-A4265BAF6A48}"/>
                </a:ext>
              </a:extLst>
            </p:cNvPr>
            <p:cNvGrpSpPr/>
            <p:nvPr/>
          </p:nvGrpSpPr>
          <p:grpSpPr>
            <a:xfrm>
              <a:off x="21043201" y="7614599"/>
              <a:ext cx="209178" cy="212525"/>
              <a:chOff x="21043201" y="7614599"/>
              <a:chExt cx="209178" cy="212525"/>
            </a:xfrm>
            <a:solidFill>
              <a:schemeClr val="bg1">
                <a:lumMod val="65000"/>
              </a:schemeClr>
            </a:solidFill>
          </p:grpSpPr>
          <p:sp>
            <p:nvSpPr>
              <p:cNvPr id="12" name="Oval 43">
                <a:extLst>
                  <a:ext uri="{FF2B5EF4-FFF2-40B4-BE49-F238E27FC236}">
                    <a16:creationId xmlns:a16="http://schemas.microsoft.com/office/drawing/2014/main" id="{BBD3084B-0751-427D-9894-CEC832D0B8C5}"/>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3" name="Freeform 44">
                <a:extLst>
                  <a:ext uri="{FF2B5EF4-FFF2-40B4-BE49-F238E27FC236}">
                    <a16:creationId xmlns:a16="http://schemas.microsoft.com/office/drawing/2014/main" id="{E6F9D11C-3F75-4ED7-81A1-B04900EDDE83}"/>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23" name="Picture Placeholder 1">
            <a:extLst>
              <a:ext uri="{FF2B5EF4-FFF2-40B4-BE49-F238E27FC236}">
                <a16:creationId xmlns:a16="http://schemas.microsoft.com/office/drawing/2014/main" id="{DFAE5E80-BDE7-4BDC-8AFA-EABAC6D6572A}"/>
              </a:ext>
            </a:extLst>
          </p:cNvPr>
          <p:cNvSpPr>
            <a:spLocks noGrp="1"/>
          </p:cNvSpPr>
          <p:nvPr>
            <p:ph type="pic" sz="quarter" idx="20"/>
          </p:nvPr>
        </p:nvSpPr>
        <p:spPr>
          <a:xfrm>
            <a:off x="5856103" y="1529709"/>
            <a:ext cx="3197158" cy="4263776"/>
          </a:xfrm>
          <a:prstGeom prst="rect">
            <a:avLst/>
          </a:prstGeom>
        </p:spPr>
      </p:sp>
      <p:cxnSp>
        <p:nvCxnSpPr>
          <p:cNvPr id="24" name="Straight Connector 23">
            <a:extLst>
              <a:ext uri="{FF2B5EF4-FFF2-40B4-BE49-F238E27FC236}">
                <a16:creationId xmlns:a16="http://schemas.microsoft.com/office/drawing/2014/main" id="{9D4845C7-784A-4042-A0A8-4DACBBD723E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807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6" name="Right Triangle 25">
            <a:extLst>
              <a:ext uri="{FF2B5EF4-FFF2-40B4-BE49-F238E27FC236}">
                <a16:creationId xmlns:a16="http://schemas.microsoft.com/office/drawing/2014/main" id="{64757621-3D7F-40F7-8BB0-0D8136EB29A3}"/>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5B39827-3B34-4571-B519-48C485259881}"/>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9091A31F-38B1-4092-A41E-9D76FA54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74121A-DFB0-4CA4-910C-60B86AE2D9A8}"/>
              </a:ext>
            </a:extLst>
          </p:cNvPr>
          <p:cNvSpPr>
            <a:spLocks noGrp="1"/>
          </p:cNvSpPr>
          <p:nvPr>
            <p:ph type="sldNum" sz="quarter" idx="12"/>
          </p:nvPr>
        </p:nvSpPr>
        <p:spPr/>
        <p:txBody>
          <a:bodyPr/>
          <a:lstStyle/>
          <a:p>
            <a:fld id="{D98D9C83-CD24-0842-B6CC-914DB33C7B15}" type="slidenum">
              <a:rPr lang="en-US" smtClean="0"/>
              <a:t>‹#›</a:t>
            </a:fld>
            <a:endParaRPr lang="en-US"/>
          </a:p>
        </p:txBody>
      </p:sp>
      <p:grpSp>
        <p:nvGrpSpPr>
          <p:cNvPr id="8" name="Group 7">
            <a:extLst>
              <a:ext uri="{FF2B5EF4-FFF2-40B4-BE49-F238E27FC236}">
                <a16:creationId xmlns:a16="http://schemas.microsoft.com/office/drawing/2014/main" id="{166D2132-C272-4630-85E8-64540E89727D}"/>
              </a:ext>
            </a:extLst>
          </p:cNvPr>
          <p:cNvGrpSpPr/>
          <p:nvPr userDrawn="1"/>
        </p:nvGrpSpPr>
        <p:grpSpPr>
          <a:xfrm>
            <a:off x="4323345" y="1416504"/>
            <a:ext cx="3628383" cy="5152245"/>
            <a:chOff x="19740901" y="3907229"/>
            <a:chExt cx="2810409" cy="3990736"/>
          </a:xfrm>
        </p:grpSpPr>
        <p:sp>
          <p:nvSpPr>
            <p:cNvPr id="9" name="Freeform 33">
              <a:extLst>
                <a:ext uri="{FF2B5EF4-FFF2-40B4-BE49-F238E27FC236}">
                  <a16:creationId xmlns:a16="http://schemas.microsoft.com/office/drawing/2014/main" id="{08B373E7-1EC0-44E4-A5BC-F442BFACA382}"/>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0" name="Group 9">
              <a:extLst>
                <a:ext uri="{FF2B5EF4-FFF2-40B4-BE49-F238E27FC236}">
                  <a16:creationId xmlns:a16="http://schemas.microsoft.com/office/drawing/2014/main" id="{5F9AD83B-4452-4C7F-8B22-E4156752AE8E}"/>
                </a:ext>
              </a:extLst>
            </p:cNvPr>
            <p:cNvGrpSpPr/>
            <p:nvPr/>
          </p:nvGrpSpPr>
          <p:grpSpPr>
            <a:xfrm>
              <a:off x="21066819" y="4065780"/>
              <a:ext cx="104590" cy="53974"/>
              <a:chOff x="21066819" y="4065780"/>
              <a:chExt cx="104590" cy="53974"/>
            </a:xfrm>
            <a:solidFill>
              <a:schemeClr val="bg1">
                <a:lumMod val="65000"/>
              </a:schemeClr>
            </a:solidFill>
          </p:grpSpPr>
          <p:sp>
            <p:nvSpPr>
              <p:cNvPr id="15" name="Oval 35">
                <a:extLst>
                  <a:ext uri="{FF2B5EF4-FFF2-40B4-BE49-F238E27FC236}">
                    <a16:creationId xmlns:a16="http://schemas.microsoft.com/office/drawing/2014/main" id="{191AAAB6-B000-44DE-9C06-70B5FC8B339D}"/>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6" name="Oval 36">
                <a:extLst>
                  <a:ext uri="{FF2B5EF4-FFF2-40B4-BE49-F238E27FC236}">
                    <a16:creationId xmlns:a16="http://schemas.microsoft.com/office/drawing/2014/main" id="{AE1E2FEA-0A5D-4615-A8C2-76D4F8BCF809}"/>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7" name="Oval 37">
                <a:extLst>
                  <a:ext uri="{FF2B5EF4-FFF2-40B4-BE49-F238E27FC236}">
                    <a16:creationId xmlns:a16="http://schemas.microsoft.com/office/drawing/2014/main" id="{360B398E-1518-4783-8327-B931E34ADCFF}"/>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8" name="Oval 38">
                <a:extLst>
                  <a:ext uri="{FF2B5EF4-FFF2-40B4-BE49-F238E27FC236}">
                    <a16:creationId xmlns:a16="http://schemas.microsoft.com/office/drawing/2014/main" id="{666BA68B-5825-4DEF-A7A3-2AF566B0B813}"/>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9" name="Freeform 39">
                <a:extLst>
                  <a:ext uri="{FF2B5EF4-FFF2-40B4-BE49-F238E27FC236}">
                    <a16:creationId xmlns:a16="http://schemas.microsoft.com/office/drawing/2014/main" id="{6C805C08-05AA-47D5-9EB0-D7FC8A53EA6C}"/>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20" name="Rectangle 40">
                <a:extLst>
                  <a:ext uri="{FF2B5EF4-FFF2-40B4-BE49-F238E27FC236}">
                    <a16:creationId xmlns:a16="http://schemas.microsoft.com/office/drawing/2014/main" id="{36ED84C1-FE7E-4E98-82E8-CA8297D7B3C1}"/>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11" name="Rectangle 41">
              <a:extLst>
                <a:ext uri="{FF2B5EF4-FFF2-40B4-BE49-F238E27FC236}">
                  <a16:creationId xmlns:a16="http://schemas.microsoft.com/office/drawing/2014/main" id="{6D41D54B-A3E6-4759-A291-DD769E6BB9A2}"/>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2" name="Group 11">
              <a:extLst>
                <a:ext uri="{FF2B5EF4-FFF2-40B4-BE49-F238E27FC236}">
                  <a16:creationId xmlns:a16="http://schemas.microsoft.com/office/drawing/2014/main" id="{25A3553F-9FC3-454C-A04D-82E47E78FE24}"/>
                </a:ext>
              </a:extLst>
            </p:cNvPr>
            <p:cNvGrpSpPr/>
            <p:nvPr/>
          </p:nvGrpSpPr>
          <p:grpSpPr>
            <a:xfrm>
              <a:off x="21043201" y="7614599"/>
              <a:ext cx="209178" cy="212525"/>
              <a:chOff x="21043201" y="7614599"/>
              <a:chExt cx="209178" cy="212525"/>
            </a:xfrm>
            <a:solidFill>
              <a:schemeClr val="bg1">
                <a:lumMod val="65000"/>
              </a:schemeClr>
            </a:solidFill>
          </p:grpSpPr>
          <p:sp>
            <p:nvSpPr>
              <p:cNvPr id="13" name="Oval 43">
                <a:extLst>
                  <a:ext uri="{FF2B5EF4-FFF2-40B4-BE49-F238E27FC236}">
                    <a16:creationId xmlns:a16="http://schemas.microsoft.com/office/drawing/2014/main" id="{67A42EF6-3473-48E9-BB0A-08ECDBAAC8D0}"/>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4" name="Freeform 44">
                <a:extLst>
                  <a:ext uri="{FF2B5EF4-FFF2-40B4-BE49-F238E27FC236}">
                    <a16:creationId xmlns:a16="http://schemas.microsoft.com/office/drawing/2014/main" id="{526E1D12-B435-43A2-B9FC-7954CC47D4C2}"/>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21" name="Picture Placeholder 1">
            <a:extLst>
              <a:ext uri="{FF2B5EF4-FFF2-40B4-BE49-F238E27FC236}">
                <a16:creationId xmlns:a16="http://schemas.microsoft.com/office/drawing/2014/main" id="{3DFA4D3C-51B2-41CA-9E49-06CEF64BE273}"/>
              </a:ext>
            </a:extLst>
          </p:cNvPr>
          <p:cNvSpPr>
            <a:spLocks noGrp="1"/>
          </p:cNvSpPr>
          <p:nvPr>
            <p:ph type="pic" sz="quarter" idx="20"/>
          </p:nvPr>
        </p:nvSpPr>
        <p:spPr>
          <a:xfrm>
            <a:off x="4516457" y="1834607"/>
            <a:ext cx="3197158" cy="4263776"/>
          </a:xfrm>
          <a:prstGeom prst="rect">
            <a:avLst/>
          </a:prstGeom>
        </p:spPr>
      </p:sp>
      <p:cxnSp>
        <p:nvCxnSpPr>
          <p:cNvPr id="22" name="Straight Connector 21">
            <a:extLst>
              <a:ext uri="{FF2B5EF4-FFF2-40B4-BE49-F238E27FC236}">
                <a16:creationId xmlns:a16="http://schemas.microsoft.com/office/drawing/2014/main" id="{2073583B-6E5D-44F6-B64B-3C837035B540}"/>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73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14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40" y="1245109"/>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3478"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1824175" y="2125363"/>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167513" y="2125363"/>
            <a:ext cx="2163214" cy="3820006"/>
          </a:xfrm>
          <a:prstGeom prst="rect">
            <a:avLst/>
          </a:prstGeom>
        </p:spPr>
      </p:sp>
      <p:cxnSp>
        <p:nvCxnSpPr>
          <p:cNvPr id="11" name="Straight Connector 10">
            <a:extLst>
              <a:ext uri="{FF2B5EF4-FFF2-40B4-BE49-F238E27FC236}">
                <a16:creationId xmlns:a16="http://schemas.microsoft.com/office/drawing/2014/main" id="{79B714A8-7E87-4455-9DD6-FE3548C3CFAF}"/>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46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D046791-38DC-4C7A-8965-2D9BEA9E1F0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F87EBC-82AA-4054-BBB4-DB9D2F58EC70}"/>
              </a:ext>
            </a:extLst>
          </p:cNvPr>
          <p:cNvSpPr/>
          <p:nvPr userDrawn="1"/>
        </p:nvSpPr>
        <p:spPr>
          <a:xfrm>
            <a:off x="6030141" y="226024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AC8714F-7168-4FAD-94F9-BBF9392F77CC}"/>
              </a:ext>
            </a:extLst>
          </p:cNvPr>
          <p:cNvSpPr/>
          <p:nvPr userDrawn="1"/>
        </p:nvSpPr>
        <p:spPr>
          <a:xfrm>
            <a:off x="5428561" y="1468982"/>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1B3B450-EB61-434F-8CB6-08885387EA48}"/>
              </a:ext>
            </a:extLst>
          </p:cNvPr>
          <p:cNvSpPr/>
          <p:nvPr userDrawn="1"/>
        </p:nvSpPr>
        <p:spPr>
          <a:xfrm>
            <a:off x="6039568" y="501816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48B3316-DE7B-4E43-9EF2-BFF087881A3D}"/>
              </a:ext>
            </a:extLst>
          </p:cNvPr>
          <p:cNvCxnSpPr>
            <a:cxnSpLocks/>
          </p:cNvCxnSpPr>
          <p:nvPr userDrawn="1"/>
        </p:nvCxnSpPr>
        <p:spPr>
          <a:xfrm>
            <a:off x="6471726" y="271726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D8566F-2A40-4B6D-A3BF-7767D1E014F3}"/>
              </a:ext>
            </a:extLst>
          </p:cNvPr>
          <p:cNvCxnSpPr>
            <a:cxnSpLocks/>
          </p:cNvCxnSpPr>
          <p:nvPr userDrawn="1"/>
        </p:nvCxnSpPr>
        <p:spPr>
          <a:xfrm>
            <a:off x="5055407" y="203694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D8AF1F-02EF-4A43-875D-11C239771D58}"/>
              </a:ext>
            </a:extLst>
          </p:cNvPr>
          <p:cNvCxnSpPr>
            <a:cxnSpLocks/>
          </p:cNvCxnSpPr>
          <p:nvPr userDrawn="1"/>
        </p:nvCxnSpPr>
        <p:spPr>
          <a:xfrm>
            <a:off x="5055407" y="341434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217A84-7B2E-4FCB-AF52-4A957F4DB848}"/>
              </a:ext>
            </a:extLst>
          </p:cNvPr>
          <p:cNvCxnSpPr>
            <a:cxnSpLocks/>
          </p:cNvCxnSpPr>
          <p:nvPr userDrawn="1"/>
        </p:nvCxnSpPr>
        <p:spPr>
          <a:xfrm>
            <a:off x="5038157" y="482789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6AF3B07-DA41-455E-9D72-7B5FFFA09CC1}"/>
              </a:ext>
            </a:extLst>
          </p:cNvPr>
          <p:cNvSpPr/>
          <p:nvPr userDrawn="1"/>
        </p:nvSpPr>
        <p:spPr>
          <a:xfrm>
            <a:off x="6039568" y="289183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7FF6B9D-FD82-4A73-AAB3-257FA74F6201}"/>
              </a:ext>
            </a:extLst>
          </p:cNvPr>
          <p:cNvSpPr/>
          <p:nvPr userDrawn="1"/>
        </p:nvSpPr>
        <p:spPr>
          <a:xfrm>
            <a:off x="6030141" y="3589421"/>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514B66F-BC17-4F96-A546-368C34F57700}"/>
              </a:ext>
            </a:extLst>
          </p:cNvPr>
          <p:cNvSpPr/>
          <p:nvPr userDrawn="1"/>
        </p:nvSpPr>
        <p:spPr>
          <a:xfrm>
            <a:off x="6039568" y="5661417"/>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625737BF-54B7-4FA7-8C06-8CBEDC6C7D9D}"/>
              </a:ext>
            </a:extLst>
          </p:cNvPr>
          <p:cNvCxnSpPr>
            <a:cxnSpLocks/>
          </p:cNvCxnSpPr>
          <p:nvPr userDrawn="1"/>
        </p:nvCxnSpPr>
        <p:spPr>
          <a:xfrm>
            <a:off x="6471725" y="546120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6373F6-2E37-4B17-B890-47A76FA31355}"/>
              </a:ext>
            </a:extLst>
          </p:cNvPr>
          <p:cNvCxnSpPr/>
          <p:nvPr userDrawn="1"/>
        </p:nvCxnSpPr>
        <p:spPr>
          <a:xfrm>
            <a:off x="6096000" y="1751382"/>
            <a:ext cx="0" cy="5242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81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82600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70626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43514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675510"/>
            <a:ext cx="6788150" cy="4262438"/>
          </a:xfrm>
          <a:prstGeom prst="rect">
            <a:avLst/>
          </a:prstGeom>
        </p:spPr>
        <p:txBody>
          <a:bodyPr/>
          <a:lstStyle/>
          <a:p>
            <a:endParaRPr lang="en-AU"/>
          </a:p>
        </p:txBody>
      </p:sp>
      <p:cxnSp>
        <p:nvCxnSpPr>
          <p:cNvPr id="12" name="Straight Connector 11">
            <a:extLst>
              <a:ext uri="{FF2B5EF4-FFF2-40B4-BE49-F238E27FC236}">
                <a16:creationId xmlns:a16="http://schemas.microsoft.com/office/drawing/2014/main" id="{DBCC81D6-0C41-463E-8F93-9922208EAA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350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39909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27935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00823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248600"/>
            <a:ext cx="6788150" cy="4262438"/>
          </a:xfrm>
          <a:prstGeom prst="rect">
            <a:avLst/>
          </a:prstGeom>
        </p:spPr>
        <p:txBody>
          <a:bodyPr/>
          <a:lstStyle/>
          <a:p>
            <a:endParaRPr lang="en-AU"/>
          </a:p>
        </p:txBody>
      </p:sp>
    </p:spTree>
    <p:extLst>
      <p:ext uri="{BB962C8B-B14F-4D97-AF65-F5344CB8AC3E}">
        <p14:creationId xmlns:p14="http://schemas.microsoft.com/office/powerpoint/2010/main" val="131362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467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199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Right Triangle 27">
            <a:extLst>
              <a:ext uri="{FF2B5EF4-FFF2-40B4-BE49-F238E27FC236}">
                <a16:creationId xmlns:a16="http://schemas.microsoft.com/office/drawing/2014/main" id="{B3356817-824D-4757-981D-3F785EDCA14A}"/>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EED846B-D15F-42F5-AC80-71B9DE51FA03}"/>
              </a:ext>
            </a:extLst>
          </p:cNvPr>
          <p:cNvSpPr>
            <a:spLocks noGrp="1"/>
          </p:cNvSpPr>
          <p:nvPr>
            <p:ph type="dt" sz="half" idx="10"/>
          </p:nvPr>
        </p:nvSpPr>
        <p:spPr/>
        <p:txBody>
          <a:bodyPr/>
          <a:lstStyle/>
          <a:p>
            <a:fld id="{EDBC42E4-C94E-034E-B1CB-1E765C34D908}" type="datetimeFigureOut">
              <a:rPr lang="en-US" smtClean="0"/>
              <a:t>2/20/2023</a:t>
            </a:fld>
            <a:endParaRPr lang="en-US"/>
          </a:p>
        </p:txBody>
      </p:sp>
      <p:sp>
        <p:nvSpPr>
          <p:cNvPr id="4" name="Footer Placeholder 3">
            <a:extLst>
              <a:ext uri="{FF2B5EF4-FFF2-40B4-BE49-F238E27FC236}">
                <a16:creationId xmlns:a16="http://schemas.microsoft.com/office/drawing/2014/main" id="{E0719B9E-B6FA-4960-ADD5-FEFF09960B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CF34E-1EA2-4BE8-BFD2-556426F2967E}"/>
              </a:ext>
            </a:extLst>
          </p:cNvPr>
          <p:cNvSpPr>
            <a:spLocks noGrp="1"/>
          </p:cNvSpPr>
          <p:nvPr>
            <p:ph type="sldNum" sz="quarter" idx="12"/>
          </p:nvPr>
        </p:nvSpPr>
        <p:spPr/>
        <p:txBody>
          <a:bodyPr/>
          <a:lstStyle/>
          <a:p>
            <a:fld id="{D98D9C83-CD24-0842-B6CC-914DB33C7B15}" type="slidenum">
              <a:rPr lang="en-US" smtClean="0"/>
              <a:t>‹#›</a:t>
            </a:fld>
            <a:endParaRPr lang="en-US"/>
          </a:p>
        </p:txBody>
      </p:sp>
      <p:grpSp>
        <p:nvGrpSpPr>
          <p:cNvPr id="8" name="Group 7">
            <a:extLst>
              <a:ext uri="{FF2B5EF4-FFF2-40B4-BE49-F238E27FC236}">
                <a16:creationId xmlns:a16="http://schemas.microsoft.com/office/drawing/2014/main" id="{8D2D7457-56D7-4A41-8249-2ACB85FFD434}"/>
              </a:ext>
            </a:extLst>
          </p:cNvPr>
          <p:cNvGrpSpPr/>
          <p:nvPr userDrawn="1"/>
        </p:nvGrpSpPr>
        <p:grpSpPr>
          <a:xfrm>
            <a:off x="6123394" y="1599413"/>
            <a:ext cx="2317381" cy="4810802"/>
            <a:chOff x="11310678" y="5484773"/>
            <a:chExt cx="2665090" cy="5532633"/>
          </a:xfrm>
        </p:grpSpPr>
        <p:sp>
          <p:nvSpPr>
            <p:cNvPr id="9" name="Freeform 59">
              <a:extLst>
                <a:ext uri="{FF2B5EF4-FFF2-40B4-BE49-F238E27FC236}">
                  <a16:creationId xmlns:a16="http://schemas.microsoft.com/office/drawing/2014/main" id="{D3E248D4-53D7-4108-90B1-715FF5563FCA}"/>
                </a:ext>
              </a:extLst>
            </p:cNvPr>
            <p:cNvSpPr>
              <a:spLocks/>
            </p:cNvSpPr>
            <p:nvPr/>
          </p:nvSpPr>
          <p:spPr bwMode="auto">
            <a:xfrm>
              <a:off x="11310678" y="5484773"/>
              <a:ext cx="2665090" cy="5532633"/>
            </a:xfrm>
            <a:custGeom>
              <a:avLst/>
              <a:gdLst>
                <a:gd name="T0" fmla="*/ 411 w 411"/>
                <a:gd name="T1" fmla="*/ 811 h 853"/>
                <a:gd name="T2" fmla="*/ 370 w 411"/>
                <a:gd name="T3" fmla="*/ 853 h 853"/>
                <a:gd name="T4" fmla="*/ 42 w 411"/>
                <a:gd name="T5" fmla="*/ 853 h 853"/>
                <a:gd name="T6" fmla="*/ 0 w 411"/>
                <a:gd name="T7" fmla="*/ 811 h 853"/>
                <a:gd name="T8" fmla="*/ 0 w 411"/>
                <a:gd name="T9" fmla="*/ 42 h 853"/>
                <a:gd name="T10" fmla="*/ 42 w 411"/>
                <a:gd name="T11" fmla="*/ 0 h 853"/>
                <a:gd name="T12" fmla="*/ 370 w 411"/>
                <a:gd name="T13" fmla="*/ 0 h 853"/>
                <a:gd name="T14" fmla="*/ 411 w 411"/>
                <a:gd name="T15" fmla="*/ 42 h 853"/>
                <a:gd name="T16" fmla="*/ 411 w 411"/>
                <a:gd name="T17" fmla="*/ 811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0" name="Freeform 60">
              <a:extLst>
                <a:ext uri="{FF2B5EF4-FFF2-40B4-BE49-F238E27FC236}">
                  <a16:creationId xmlns:a16="http://schemas.microsoft.com/office/drawing/2014/main" id="{573E9A9F-4F5B-4B8E-9CE2-F94912EA5700}"/>
                </a:ext>
              </a:extLst>
            </p:cNvPr>
            <p:cNvSpPr>
              <a:spLocks/>
            </p:cNvSpPr>
            <p:nvPr/>
          </p:nvSpPr>
          <p:spPr bwMode="auto">
            <a:xfrm>
              <a:off x="11343102" y="5517205"/>
              <a:ext cx="2600245" cy="5467772"/>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1" name="Oval 61">
              <a:extLst>
                <a:ext uri="{FF2B5EF4-FFF2-40B4-BE49-F238E27FC236}">
                  <a16:creationId xmlns:a16="http://schemas.microsoft.com/office/drawing/2014/main" id="{1D92819B-8806-4EB0-B678-2196880537AC}"/>
                </a:ext>
              </a:extLst>
            </p:cNvPr>
            <p:cNvSpPr>
              <a:spLocks noChangeArrowheads="1"/>
            </p:cNvSpPr>
            <p:nvPr/>
          </p:nvSpPr>
          <p:spPr bwMode="auto">
            <a:xfrm>
              <a:off x="12607558" y="5750705"/>
              <a:ext cx="77812" cy="77833"/>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2" name="Oval 62">
              <a:extLst>
                <a:ext uri="{FF2B5EF4-FFF2-40B4-BE49-F238E27FC236}">
                  <a16:creationId xmlns:a16="http://schemas.microsoft.com/office/drawing/2014/main" id="{C295DC63-B491-4F44-8207-0B291C15234D}"/>
                </a:ext>
              </a:extLst>
            </p:cNvPr>
            <p:cNvSpPr>
              <a:spLocks noChangeArrowheads="1"/>
            </p:cNvSpPr>
            <p:nvPr/>
          </p:nvSpPr>
          <p:spPr bwMode="auto">
            <a:xfrm>
              <a:off x="12633495" y="5776649"/>
              <a:ext cx="19455" cy="19460"/>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3" name="Oval 63">
              <a:extLst>
                <a:ext uri="{FF2B5EF4-FFF2-40B4-BE49-F238E27FC236}">
                  <a16:creationId xmlns:a16="http://schemas.microsoft.com/office/drawing/2014/main" id="{72CECF7D-2196-4766-9A93-A0264B4EC57A}"/>
                </a:ext>
              </a:extLst>
            </p:cNvPr>
            <p:cNvSpPr>
              <a:spLocks noChangeArrowheads="1"/>
            </p:cNvSpPr>
            <p:nvPr/>
          </p:nvSpPr>
          <p:spPr bwMode="auto">
            <a:xfrm>
              <a:off x="12607558" y="5744216"/>
              <a:ext cx="77812" cy="77833"/>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4" name="Oval 64">
              <a:extLst>
                <a:ext uri="{FF2B5EF4-FFF2-40B4-BE49-F238E27FC236}">
                  <a16:creationId xmlns:a16="http://schemas.microsoft.com/office/drawing/2014/main" id="{F44E24E9-09E1-414F-A12F-154ED05289B1}"/>
                </a:ext>
              </a:extLst>
            </p:cNvPr>
            <p:cNvSpPr>
              <a:spLocks noChangeArrowheads="1"/>
            </p:cNvSpPr>
            <p:nvPr/>
          </p:nvSpPr>
          <p:spPr bwMode="auto">
            <a:xfrm>
              <a:off x="12633495" y="5770161"/>
              <a:ext cx="19455" cy="19460"/>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5" name="Oval 65">
              <a:extLst>
                <a:ext uri="{FF2B5EF4-FFF2-40B4-BE49-F238E27FC236}">
                  <a16:creationId xmlns:a16="http://schemas.microsoft.com/office/drawing/2014/main" id="{364D6CDA-F681-41C8-A3C1-42F028F513B0}"/>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6" name="Oval 66">
              <a:extLst>
                <a:ext uri="{FF2B5EF4-FFF2-40B4-BE49-F238E27FC236}">
                  <a16:creationId xmlns:a16="http://schemas.microsoft.com/office/drawing/2014/main" id="{B42A31DC-765A-4ED7-8974-E75D56C4FD04}"/>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7" name="Oval 67">
              <a:extLst>
                <a:ext uri="{FF2B5EF4-FFF2-40B4-BE49-F238E27FC236}">
                  <a16:creationId xmlns:a16="http://schemas.microsoft.com/office/drawing/2014/main" id="{F67B0FBA-0AD2-493C-AAB4-B2C6A66D7A5D}"/>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8" name="Oval 68">
              <a:extLst>
                <a:ext uri="{FF2B5EF4-FFF2-40B4-BE49-F238E27FC236}">
                  <a16:creationId xmlns:a16="http://schemas.microsoft.com/office/drawing/2014/main" id="{6B6D75EC-0D3A-4B37-A92B-1750D5BEE8A2}"/>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9" name="Freeform 69">
              <a:extLst>
                <a:ext uri="{FF2B5EF4-FFF2-40B4-BE49-F238E27FC236}">
                  <a16:creationId xmlns:a16="http://schemas.microsoft.com/office/drawing/2014/main" id="{9FED81B7-7665-4276-95CE-EAD8ABA5E397}"/>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0" name="Freeform 70">
              <a:extLst>
                <a:ext uri="{FF2B5EF4-FFF2-40B4-BE49-F238E27FC236}">
                  <a16:creationId xmlns:a16="http://schemas.microsoft.com/office/drawing/2014/main" id="{E380A37B-8EC6-4721-BEE6-92C530DBA481}"/>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1" name="Oval 71">
              <a:extLst>
                <a:ext uri="{FF2B5EF4-FFF2-40B4-BE49-F238E27FC236}">
                  <a16:creationId xmlns:a16="http://schemas.microsoft.com/office/drawing/2014/main" id="{93227F9E-2EB5-4653-833D-A3B23E234874}"/>
                </a:ext>
              </a:extLst>
            </p:cNvPr>
            <p:cNvSpPr>
              <a:spLocks noChangeArrowheads="1"/>
            </p:cNvSpPr>
            <p:nvPr/>
          </p:nvSpPr>
          <p:spPr bwMode="auto">
            <a:xfrm>
              <a:off x="12432481" y="10433658"/>
              <a:ext cx="421488" cy="421597"/>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2" name="Freeform 72">
              <a:extLst>
                <a:ext uri="{FF2B5EF4-FFF2-40B4-BE49-F238E27FC236}">
                  <a16:creationId xmlns:a16="http://schemas.microsoft.com/office/drawing/2014/main" id="{1E09FC9E-68B1-4BF8-885B-3ABCC047B435}"/>
                </a:ext>
              </a:extLst>
            </p:cNvPr>
            <p:cNvSpPr>
              <a:spLocks/>
            </p:cNvSpPr>
            <p:nvPr/>
          </p:nvSpPr>
          <p:spPr bwMode="auto">
            <a:xfrm>
              <a:off x="12536231" y="10537435"/>
              <a:ext cx="213987" cy="214043"/>
            </a:xfrm>
            <a:custGeom>
              <a:avLst/>
              <a:gdLst>
                <a:gd name="T0" fmla="*/ 31 w 33"/>
                <a:gd name="T1" fmla="*/ 22 h 33"/>
                <a:gd name="T2" fmla="*/ 29 w 33"/>
                <a:gd name="T3" fmla="*/ 22 h 33"/>
                <a:gd name="T4" fmla="*/ 22 w 33"/>
                <a:gd name="T5" fmla="*/ 29 h 33"/>
                <a:gd name="T6" fmla="*/ 11 w 33"/>
                <a:gd name="T7" fmla="*/ 29 h 33"/>
                <a:gd name="T8" fmla="*/ 4 w 33"/>
                <a:gd name="T9" fmla="*/ 22 h 33"/>
                <a:gd name="T10" fmla="*/ 4 w 33"/>
                <a:gd name="T11" fmla="*/ 11 h 33"/>
                <a:gd name="T12" fmla="*/ 11 w 33"/>
                <a:gd name="T13" fmla="*/ 4 h 33"/>
                <a:gd name="T14" fmla="*/ 22 w 33"/>
                <a:gd name="T15" fmla="*/ 4 h 33"/>
                <a:gd name="T16" fmla="*/ 29 w 33"/>
                <a:gd name="T17" fmla="*/ 11 h 33"/>
                <a:gd name="T18" fmla="*/ 29 w 33"/>
                <a:gd name="T19" fmla="*/ 22 h 33"/>
                <a:gd name="T20" fmla="*/ 31 w 33"/>
                <a:gd name="T21" fmla="*/ 22 h 33"/>
                <a:gd name="T22" fmla="*/ 33 w 33"/>
                <a:gd name="T23" fmla="*/ 22 h 33"/>
                <a:gd name="T24" fmla="*/ 33 w 33"/>
                <a:gd name="T25" fmla="*/ 11 h 33"/>
                <a:gd name="T26" fmla="*/ 22 w 33"/>
                <a:gd name="T27" fmla="*/ 0 h 33"/>
                <a:gd name="T28" fmla="*/ 11 w 33"/>
                <a:gd name="T29" fmla="*/ 0 h 33"/>
                <a:gd name="T30" fmla="*/ 0 w 33"/>
                <a:gd name="T31" fmla="*/ 11 h 33"/>
                <a:gd name="T32" fmla="*/ 0 w 33"/>
                <a:gd name="T33" fmla="*/ 22 h 33"/>
                <a:gd name="T34" fmla="*/ 11 w 33"/>
                <a:gd name="T35" fmla="*/ 33 h 33"/>
                <a:gd name="T36" fmla="*/ 22 w 33"/>
                <a:gd name="T37" fmla="*/ 33 h 33"/>
                <a:gd name="T38" fmla="*/ 33 w 33"/>
                <a:gd name="T39" fmla="*/ 22 h 33"/>
                <a:gd name="T40" fmla="*/ 31 w 33"/>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3" name="Rectangle 73">
              <a:extLst>
                <a:ext uri="{FF2B5EF4-FFF2-40B4-BE49-F238E27FC236}">
                  <a16:creationId xmlns:a16="http://schemas.microsoft.com/office/drawing/2014/main" id="{46F02300-1FD9-4A10-B309-2EDCD1F00B84}"/>
                </a:ext>
              </a:extLst>
            </p:cNvPr>
            <p:cNvSpPr>
              <a:spLocks noChangeArrowheads="1"/>
            </p:cNvSpPr>
            <p:nvPr/>
          </p:nvSpPr>
          <p:spPr bwMode="auto">
            <a:xfrm>
              <a:off x="11505210" y="6302020"/>
              <a:ext cx="2282509" cy="400191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4" name="Freeform 75">
              <a:extLst>
                <a:ext uri="{FF2B5EF4-FFF2-40B4-BE49-F238E27FC236}">
                  <a16:creationId xmlns:a16="http://schemas.microsoft.com/office/drawing/2014/main" id="{90888587-AE84-4155-BC7C-CB11ABE09089}"/>
                </a:ext>
              </a:extLst>
            </p:cNvPr>
            <p:cNvSpPr>
              <a:spLocks/>
            </p:cNvSpPr>
            <p:nvPr/>
          </p:nvSpPr>
          <p:spPr bwMode="auto">
            <a:xfrm>
              <a:off x="12445450" y="5938799"/>
              <a:ext cx="473364" cy="110266"/>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5" name="Freeform 76">
              <a:extLst>
                <a:ext uri="{FF2B5EF4-FFF2-40B4-BE49-F238E27FC236}">
                  <a16:creationId xmlns:a16="http://schemas.microsoft.com/office/drawing/2014/main" id="{722838B0-998A-45C1-9AD2-45027E831BBE}"/>
                </a:ext>
              </a:extLst>
            </p:cNvPr>
            <p:cNvSpPr>
              <a:spLocks/>
            </p:cNvSpPr>
            <p:nvPr/>
          </p:nvSpPr>
          <p:spPr bwMode="auto">
            <a:xfrm>
              <a:off x="12471388" y="5971232"/>
              <a:ext cx="421488" cy="45405"/>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6" name="Oval 77">
              <a:extLst>
                <a:ext uri="{FF2B5EF4-FFF2-40B4-BE49-F238E27FC236}">
                  <a16:creationId xmlns:a16="http://schemas.microsoft.com/office/drawing/2014/main" id="{34BEF841-1F15-4B5E-B249-E2F0DDF2ACC2}"/>
                </a:ext>
              </a:extLst>
            </p:cNvPr>
            <p:cNvSpPr>
              <a:spLocks noChangeArrowheads="1"/>
            </p:cNvSpPr>
            <p:nvPr/>
          </p:nvSpPr>
          <p:spPr bwMode="auto">
            <a:xfrm>
              <a:off x="12289824" y="5958259"/>
              <a:ext cx="71331" cy="71349"/>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grpSp>
      <p:sp>
        <p:nvSpPr>
          <p:cNvPr id="27" name="Picture Placeholder 1">
            <a:extLst>
              <a:ext uri="{FF2B5EF4-FFF2-40B4-BE49-F238E27FC236}">
                <a16:creationId xmlns:a16="http://schemas.microsoft.com/office/drawing/2014/main" id="{8922FCEE-7296-4E56-A12D-4A339B00C07D}"/>
              </a:ext>
            </a:extLst>
          </p:cNvPr>
          <p:cNvSpPr>
            <a:spLocks noGrp="1"/>
          </p:cNvSpPr>
          <p:nvPr>
            <p:ph type="pic" sz="quarter" idx="21"/>
          </p:nvPr>
        </p:nvSpPr>
        <p:spPr>
          <a:xfrm>
            <a:off x="6298186" y="2276195"/>
            <a:ext cx="1984714" cy="3491073"/>
          </a:xfrm>
          <a:prstGeom prst="rect">
            <a:avLst/>
          </a:prstGeom>
        </p:spPr>
      </p:sp>
      <p:cxnSp>
        <p:nvCxnSpPr>
          <p:cNvPr id="29" name="Straight Connector 28">
            <a:extLst>
              <a:ext uri="{FF2B5EF4-FFF2-40B4-BE49-F238E27FC236}">
                <a16:creationId xmlns:a16="http://schemas.microsoft.com/office/drawing/2014/main" id="{5F92FD50-67D1-4BBD-A6FE-A8351FD10CBA}"/>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364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10C963A-8A46-4247-9D43-48BE924F8523}"/>
              </a:ext>
            </a:extLst>
          </p:cNvPr>
          <p:cNvPicPr>
            <a:picLocks noChangeAspect="1"/>
          </p:cNvPicPr>
          <p:nvPr userDrawn="1"/>
        </p:nvPicPr>
        <p:blipFill rotWithShape="1">
          <a:blip r:embed="rId2">
            <a:alphaModFix/>
          </a:blip>
          <a:srcRect l="32071" t="4805" r="23172" b="14332"/>
          <a:stretch/>
        </p:blipFill>
        <p:spPr>
          <a:xfrm flipH="1">
            <a:off x="-1427585" y="14511"/>
            <a:ext cx="6984391" cy="6843489"/>
          </a:xfrm>
          <a:prstGeom prst="rect">
            <a:avLst/>
          </a:prstGeom>
        </p:spPr>
      </p:pic>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sp>
        <p:nvSpPr>
          <p:cNvPr id="3" name="Title 5">
            <a:extLst>
              <a:ext uri="{FF2B5EF4-FFF2-40B4-BE49-F238E27FC236}">
                <a16:creationId xmlns:a16="http://schemas.microsoft.com/office/drawing/2014/main" id="{41A3DFA1-50AD-0D52-41D1-A7605FB6FB37}"/>
              </a:ext>
            </a:extLst>
          </p:cNvPr>
          <p:cNvSpPr txBox="1">
            <a:spLocks noGrp="1"/>
          </p:cNvSpPr>
          <p:nvPr>
            <p:ph type="title" idx="4294967295"/>
          </p:nvPr>
        </p:nvSpPr>
        <p:spPr>
          <a:xfrm>
            <a:off x="6096001" y="3013501"/>
            <a:ext cx="53467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lvl1pPr>
              <a:defRPr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Proxima Nova" panose="02000506030000020004" pitchFamily="2" charset="77"/>
              <a:ea typeface="+mn-ea"/>
              <a:cs typeface="+mn-cs"/>
            </a:endParaRPr>
          </a:p>
        </p:txBody>
      </p:sp>
    </p:spTree>
    <p:extLst>
      <p:ext uri="{BB962C8B-B14F-4D97-AF65-F5344CB8AC3E}">
        <p14:creationId xmlns:p14="http://schemas.microsoft.com/office/powerpoint/2010/main" val="1295450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509E33-4ACB-245D-1308-14B7E62EBE9A}"/>
              </a:ext>
            </a:extLst>
          </p:cNvPr>
          <p:cNvPicPr>
            <a:picLocks noChangeAspect="1"/>
          </p:cNvPicPr>
          <p:nvPr userDrawn="1"/>
        </p:nvPicPr>
        <p:blipFill rotWithShape="1">
          <a:blip r:embed="rId2"/>
          <a:srcRect l="23437"/>
          <a:stretch/>
        </p:blipFill>
        <p:spPr>
          <a:xfrm>
            <a:off x="-1116756" y="-11813"/>
            <a:ext cx="7928240" cy="6869814"/>
          </a:xfrm>
          <a:prstGeom prst="rect">
            <a:avLst/>
          </a:prstGeom>
        </p:spPr>
      </p:pic>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sp>
        <p:nvSpPr>
          <p:cNvPr id="4" name="Title 5">
            <a:extLst>
              <a:ext uri="{FF2B5EF4-FFF2-40B4-BE49-F238E27FC236}">
                <a16:creationId xmlns:a16="http://schemas.microsoft.com/office/drawing/2014/main" id="{F0719AEA-8CCA-034E-378C-472086DB873C}"/>
              </a:ext>
            </a:extLst>
          </p:cNvPr>
          <p:cNvSpPr txBox="1">
            <a:spLocks noGrp="1"/>
          </p:cNvSpPr>
          <p:nvPr>
            <p:ph type="title" idx="4294967295"/>
          </p:nvPr>
        </p:nvSpPr>
        <p:spPr>
          <a:xfrm>
            <a:off x="6096001" y="3013501"/>
            <a:ext cx="53467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lvl1pPr>
              <a:defRPr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Proxima Nova" panose="02000506030000020004" pitchFamily="2" charset="77"/>
              <a:ea typeface="+mn-ea"/>
              <a:cs typeface="+mn-cs"/>
            </a:endParaRPr>
          </a:p>
        </p:txBody>
      </p:sp>
    </p:spTree>
    <p:extLst>
      <p:ext uri="{BB962C8B-B14F-4D97-AF65-F5344CB8AC3E}">
        <p14:creationId xmlns:p14="http://schemas.microsoft.com/office/powerpoint/2010/main" val="1021464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pic>
        <p:nvPicPr>
          <p:cNvPr id="3" name="Picture 2" descr="shutterstock_197903273.jpg">
            <a:extLst>
              <a:ext uri="{FF2B5EF4-FFF2-40B4-BE49-F238E27FC236}">
                <a16:creationId xmlns:a16="http://schemas.microsoft.com/office/drawing/2014/main" id="{55B35A6A-4644-3B21-58CE-4CA0B8EA1C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2741"/>
          <a:stretch/>
        </p:blipFill>
        <p:spPr>
          <a:xfrm>
            <a:off x="-1450181" y="21885"/>
            <a:ext cx="6981093" cy="6850626"/>
          </a:xfrm>
          <a:prstGeom prst="rect">
            <a:avLst/>
          </a:prstGeom>
        </p:spPr>
      </p:pic>
      <p:sp>
        <p:nvSpPr>
          <p:cNvPr id="5" name="Title 5">
            <a:extLst>
              <a:ext uri="{FF2B5EF4-FFF2-40B4-BE49-F238E27FC236}">
                <a16:creationId xmlns:a16="http://schemas.microsoft.com/office/drawing/2014/main" id="{7D0DCB55-977A-1A4F-68C4-22F95CCA6E64}"/>
              </a:ext>
            </a:extLst>
          </p:cNvPr>
          <p:cNvSpPr txBox="1">
            <a:spLocks noGrp="1"/>
          </p:cNvSpPr>
          <p:nvPr>
            <p:ph type="title" idx="4294967295"/>
          </p:nvPr>
        </p:nvSpPr>
        <p:spPr>
          <a:xfrm>
            <a:off x="6096001" y="3013501"/>
            <a:ext cx="53467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lvl1pPr>
              <a:defRPr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Proxima Nova" panose="02000506030000020004" pitchFamily="2" charset="77"/>
              <a:ea typeface="+mn-ea"/>
              <a:cs typeface="+mn-cs"/>
            </a:endParaRPr>
          </a:p>
        </p:txBody>
      </p:sp>
    </p:spTree>
    <p:extLst>
      <p:ext uri="{BB962C8B-B14F-4D97-AF65-F5344CB8AC3E}">
        <p14:creationId xmlns:p14="http://schemas.microsoft.com/office/powerpoint/2010/main" val="2653865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1D6A9-AF9F-6C53-AAF9-7FC7897AF431}"/>
              </a:ext>
            </a:extLst>
          </p:cNvPr>
          <p:cNvPicPr>
            <a:picLocks noChangeAspect="1"/>
          </p:cNvPicPr>
          <p:nvPr userDrawn="1"/>
        </p:nvPicPr>
        <p:blipFill rotWithShape="1">
          <a:blip r:embed="rId2"/>
          <a:srcRect l="19630" r="12507"/>
          <a:stretch/>
        </p:blipFill>
        <p:spPr>
          <a:xfrm>
            <a:off x="-1080143" y="0"/>
            <a:ext cx="6981093" cy="6858000"/>
          </a:xfrm>
          <a:prstGeom prst="rect">
            <a:avLst/>
          </a:prstGeom>
          <a:scene3d>
            <a:camera prst="orthographicFront">
              <a:rot lat="0" lon="10799977" rev="0"/>
            </a:camera>
            <a:lightRig rig="threePt" dir="t"/>
          </a:scene3d>
        </p:spPr>
      </p:pic>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sp>
        <p:nvSpPr>
          <p:cNvPr id="5" name="Title 5">
            <a:extLst>
              <a:ext uri="{FF2B5EF4-FFF2-40B4-BE49-F238E27FC236}">
                <a16:creationId xmlns:a16="http://schemas.microsoft.com/office/drawing/2014/main" id="{B7BBA5C7-3B97-96B6-5583-27A179F6046C}"/>
              </a:ext>
            </a:extLst>
          </p:cNvPr>
          <p:cNvSpPr txBox="1">
            <a:spLocks noGrp="1"/>
          </p:cNvSpPr>
          <p:nvPr>
            <p:ph type="title" idx="4294967295"/>
          </p:nvPr>
        </p:nvSpPr>
        <p:spPr>
          <a:xfrm>
            <a:off x="6096001" y="3013501"/>
            <a:ext cx="53467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lvl1pPr>
              <a:defRPr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Proxima Nova" panose="02000506030000020004" pitchFamily="2" charset="77"/>
              <a:ea typeface="+mn-ea"/>
              <a:cs typeface="+mn-cs"/>
            </a:endParaRPr>
          </a:p>
        </p:txBody>
      </p:sp>
    </p:spTree>
    <p:extLst>
      <p:ext uri="{BB962C8B-B14F-4D97-AF65-F5344CB8AC3E}">
        <p14:creationId xmlns:p14="http://schemas.microsoft.com/office/powerpoint/2010/main" val="938482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pic>
        <p:nvPicPr>
          <p:cNvPr id="3" name="Picture 2">
            <a:extLst>
              <a:ext uri="{FF2B5EF4-FFF2-40B4-BE49-F238E27FC236}">
                <a16:creationId xmlns:a16="http://schemas.microsoft.com/office/drawing/2014/main" id="{34111C85-6975-03C1-7C47-BF1B483D478A}"/>
              </a:ext>
            </a:extLst>
          </p:cNvPr>
          <p:cNvPicPr>
            <a:picLocks noChangeAspect="1"/>
          </p:cNvPicPr>
          <p:nvPr userDrawn="1"/>
        </p:nvPicPr>
        <p:blipFill rotWithShape="1">
          <a:blip r:embed="rId3">
            <a:alphaModFix/>
          </a:blip>
          <a:srcRect l="29866" r="13412"/>
          <a:stretch/>
        </p:blipFill>
        <p:spPr>
          <a:xfrm>
            <a:off x="-1138112" y="0"/>
            <a:ext cx="6669024" cy="6978050"/>
          </a:xfrm>
          <a:prstGeom prst="rect">
            <a:avLst/>
          </a:prstGeom>
        </p:spPr>
      </p:pic>
      <p:sp>
        <p:nvSpPr>
          <p:cNvPr id="4" name="Title 5">
            <a:extLst>
              <a:ext uri="{FF2B5EF4-FFF2-40B4-BE49-F238E27FC236}">
                <a16:creationId xmlns:a16="http://schemas.microsoft.com/office/drawing/2014/main" id="{66077600-21C0-8134-1729-C7592FE81281}"/>
              </a:ext>
            </a:extLst>
          </p:cNvPr>
          <p:cNvSpPr txBox="1">
            <a:spLocks noGrp="1"/>
          </p:cNvSpPr>
          <p:nvPr>
            <p:ph type="title" idx="4294967295"/>
          </p:nvPr>
        </p:nvSpPr>
        <p:spPr>
          <a:xfrm>
            <a:off x="6096001" y="3013501"/>
            <a:ext cx="53467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lvl1pPr>
              <a:defRPr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Proxima Nova" panose="02000506030000020004" pitchFamily="2" charset="77"/>
              <a:ea typeface="+mn-ea"/>
              <a:cs typeface="+mn-cs"/>
            </a:endParaRPr>
          </a:p>
        </p:txBody>
      </p:sp>
    </p:spTree>
    <p:extLst>
      <p:ext uri="{BB962C8B-B14F-4D97-AF65-F5344CB8AC3E}">
        <p14:creationId xmlns:p14="http://schemas.microsoft.com/office/powerpoint/2010/main" val="292850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1E738C-0789-48CF-9B08-EDB25FA8773E}"/>
              </a:ext>
            </a:extLst>
          </p:cNvPr>
          <p:cNvSpPr/>
          <p:nvPr userDrawn="1"/>
        </p:nvSpPr>
        <p:spPr>
          <a:xfrm>
            <a:off x="6039568" y="87495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A41B53-91BB-40D3-88B1-CC120103BDE8}"/>
              </a:ext>
            </a:extLst>
          </p:cNvPr>
          <p:cNvSpPr/>
          <p:nvPr userDrawn="1"/>
        </p:nvSpPr>
        <p:spPr>
          <a:xfrm>
            <a:off x="6060770" y="562161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00B357F-4781-4B12-9A60-EB0A5230A970}"/>
              </a:ext>
            </a:extLst>
          </p:cNvPr>
          <p:cNvCxnSpPr>
            <a:cxnSpLocks/>
          </p:cNvCxnSpPr>
          <p:nvPr userDrawn="1"/>
        </p:nvCxnSpPr>
        <p:spPr>
          <a:xfrm>
            <a:off x="6521215" y="189665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4B3C37-760C-4139-8B8B-41E4DF20CD7E}"/>
              </a:ext>
            </a:extLst>
          </p:cNvPr>
          <p:cNvCxnSpPr>
            <a:cxnSpLocks/>
          </p:cNvCxnSpPr>
          <p:nvPr userDrawn="1"/>
        </p:nvCxnSpPr>
        <p:spPr>
          <a:xfrm>
            <a:off x="5010059" y="716287"/>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FA30A6-3891-440E-A987-77752A24C091}"/>
              </a:ext>
            </a:extLst>
          </p:cNvPr>
          <p:cNvCxnSpPr>
            <a:cxnSpLocks/>
          </p:cNvCxnSpPr>
          <p:nvPr userDrawn="1"/>
        </p:nvCxnSpPr>
        <p:spPr>
          <a:xfrm>
            <a:off x="4994143" y="2602153"/>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2117436-67E6-4025-AD82-CDD769F51681}"/>
              </a:ext>
            </a:extLst>
          </p:cNvPr>
          <p:cNvPicPr>
            <a:picLocks noChangeAspect="1"/>
          </p:cNvPicPr>
          <p:nvPr userDrawn="1"/>
        </p:nvPicPr>
        <p:blipFill>
          <a:blip r:embed="rId2"/>
          <a:stretch>
            <a:fillRect/>
          </a:stretch>
        </p:blipFill>
        <p:spPr>
          <a:xfrm>
            <a:off x="6521215" y="2358690"/>
            <a:ext cx="1460933" cy="330449"/>
          </a:xfrm>
          <a:prstGeom prst="rect">
            <a:avLst/>
          </a:prstGeom>
        </p:spPr>
      </p:pic>
      <p:pic>
        <p:nvPicPr>
          <p:cNvPr id="17" name="Picture 16">
            <a:extLst>
              <a:ext uri="{FF2B5EF4-FFF2-40B4-BE49-F238E27FC236}">
                <a16:creationId xmlns:a16="http://schemas.microsoft.com/office/drawing/2014/main" id="{2AB54A05-290A-4E6F-93E0-8E05C33C25C7}"/>
              </a:ext>
            </a:extLst>
          </p:cNvPr>
          <p:cNvPicPr>
            <a:picLocks noChangeAspect="1"/>
          </p:cNvPicPr>
          <p:nvPr userDrawn="1"/>
        </p:nvPicPr>
        <p:blipFill>
          <a:blip r:embed="rId3"/>
          <a:stretch>
            <a:fillRect/>
          </a:stretch>
        </p:blipFill>
        <p:spPr>
          <a:xfrm>
            <a:off x="4383538" y="3071257"/>
            <a:ext cx="1274485" cy="457826"/>
          </a:xfrm>
          <a:prstGeom prst="rect">
            <a:avLst/>
          </a:prstGeom>
        </p:spPr>
      </p:pic>
      <p:cxnSp>
        <p:nvCxnSpPr>
          <p:cNvPr id="19" name="Straight Connector 18">
            <a:extLst>
              <a:ext uri="{FF2B5EF4-FFF2-40B4-BE49-F238E27FC236}">
                <a16:creationId xmlns:a16="http://schemas.microsoft.com/office/drawing/2014/main" id="{4E2E9956-9F0C-4C91-80DF-3BA4B04C219A}"/>
              </a:ext>
            </a:extLst>
          </p:cNvPr>
          <p:cNvCxnSpPr>
            <a:cxnSpLocks/>
          </p:cNvCxnSpPr>
          <p:nvPr userDrawn="1"/>
        </p:nvCxnSpPr>
        <p:spPr>
          <a:xfrm>
            <a:off x="6521215" y="369717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E2D7DC-3D05-4EE3-9E3E-B247F7DA7DD3}"/>
              </a:ext>
            </a:extLst>
          </p:cNvPr>
          <p:cNvCxnSpPr>
            <a:cxnSpLocks/>
          </p:cNvCxnSpPr>
          <p:nvPr userDrawn="1"/>
        </p:nvCxnSpPr>
        <p:spPr>
          <a:xfrm>
            <a:off x="5049451" y="4715265"/>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3557A12-7B54-4B1D-A070-E66D2A493F14}"/>
              </a:ext>
            </a:extLst>
          </p:cNvPr>
          <p:cNvSpPr/>
          <p:nvPr userDrawn="1"/>
        </p:nvSpPr>
        <p:spPr>
          <a:xfrm>
            <a:off x="6060770" y="49146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12288F8-742E-469D-BAD1-F38DD825BE92}"/>
              </a:ext>
            </a:extLst>
          </p:cNvPr>
          <p:cNvSpPr/>
          <p:nvPr userDrawn="1"/>
        </p:nvSpPr>
        <p:spPr>
          <a:xfrm>
            <a:off x="6060770" y="394364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63424A6-1D32-46C3-B0E0-21D60158D1BD}"/>
              </a:ext>
            </a:extLst>
          </p:cNvPr>
          <p:cNvSpPr/>
          <p:nvPr userDrawn="1"/>
        </p:nvSpPr>
        <p:spPr>
          <a:xfrm>
            <a:off x="6051343" y="2765292"/>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A9EF6FB-4748-430B-97BA-6D68CC460A9B}"/>
              </a:ext>
            </a:extLst>
          </p:cNvPr>
          <p:cNvSpPr/>
          <p:nvPr userDrawn="1"/>
        </p:nvSpPr>
        <p:spPr>
          <a:xfrm>
            <a:off x="6051343" y="203942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57117CD-03DB-49A6-BF08-E49D11E753FF}"/>
              </a:ext>
            </a:extLst>
          </p:cNvPr>
          <p:cNvPicPr>
            <a:picLocks noChangeAspect="1"/>
          </p:cNvPicPr>
          <p:nvPr userDrawn="1"/>
        </p:nvPicPr>
        <p:blipFill>
          <a:blip r:embed="rId4"/>
          <a:stretch>
            <a:fillRect/>
          </a:stretch>
        </p:blipFill>
        <p:spPr>
          <a:xfrm>
            <a:off x="3980868" y="1140180"/>
            <a:ext cx="1717013" cy="630157"/>
          </a:xfrm>
          <a:prstGeom prst="rect">
            <a:avLst/>
          </a:prstGeom>
        </p:spPr>
      </p:pic>
      <p:sp>
        <p:nvSpPr>
          <p:cNvPr id="26" name="Rectangle 25">
            <a:extLst>
              <a:ext uri="{FF2B5EF4-FFF2-40B4-BE49-F238E27FC236}">
                <a16:creationId xmlns:a16="http://schemas.microsoft.com/office/drawing/2014/main" id="{7A954927-3C66-415D-89F2-9AE3C53DDD44}"/>
              </a:ext>
            </a:extLst>
          </p:cNvPr>
          <p:cNvSpPr/>
          <p:nvPr userDrawn="1"/>
        </p:nvSpPr>
        <p:spPr>
          <a:xfrm>
            <a:off x="5466604" y="6247817"/>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2E6B34E-A1FF-47D2-A953-0404910E8A54}"/>
              </a:ext>
            </a:extLst>
          </p:cNvPr>
          <p:cNvCxnSpPr>
            <a:cxnSpLocks/>
          </p:cNvCxnSpPr>
          <p:nvPr userDrawn="1"/>
        </p:nvCxnSpPr>
        <p:spPr>
          <a:xfrm>
            <a:off x="6521215" y="498721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D23924-CDB1-4882-BF0D-D87E18A1ABCF}"/>
              </a:ext>
            </a:extLst>
          </p:cNvPr>
          <p:cNvCxnSpPr>
            <a:cxnSpLocks/>
            <a:endCxn id="26" idx="0"/>
          </p:cNvCxnSpPr>
          <p:nvPr userDrawn="1"/>
        </p:nvCxnSpPr>
        <p:spPr>
          <a:xfrm>
            <a:off x="6096000" y="0"/>
            <a:ext cx="38043" cy="6247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366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DB01C-8E11-85E2-48A5-A6B787F5B5E5}"/>
              </a:ext>
            </a:extLst>
          </p:cNvPr>
          <p:cNvPicPr>
            <a:picLocks noChangeAspect="1"/>
          </p:cNvPicPr>
          <p:nvPr userDrawn="1"/>
        </p:nvPicPr>
        <p:blipFill rotWithShape="1">
          <a:blip r:embed="rId2"/>
          <a:srcRect l="21033"/>
          <a:stretch/>
        </p:blipFill>
        <p:spPr>
          <a:xfrm>
            <a:off x="-368300" y="29022"/>
            <a:ext cx="7019407" cy="6843489"/>
          </a:xfrm>
          <a:prstGeom prst="rect">
            <a:avLst/>
          </a:prstGeom>
        </p:spPr>
      </p:pic>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sp>
        <p:nvSpPr>
          <p:cNvPr id="6" name="Title 5">
            <a:extLst>
              <a:ext uri="{FF2B5EF4-FFF2-40B4-BE49-F238E27FC236}">
                <a16:creationId xmlns:a16="http://schemas.microsoft.com/office/drawing/2014/main" id="{FC137F4F-309A-7E77-7B67-00913EE5EE16}"/>
              </a:ext>
            </a:extLst>
          </p:cNvPr>
          <p:cNvSpPr txBox="1">
            <a:spLocks noGrp="1"/>
          </p:cNvSpPr>
          <p:nvPr>
            <p:ph type="title" idx="4294967295"/>
          </p:nvPr>
        </p:nvSpPr>
        <p:spPr>
          <a:xfrm>
            <a:off x="6096001" y="3013501"/>
            <a:ext cx="53467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lvl1pPr>
              <a:defRPr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Proxima Nova" panose="02000506030000020004" pitchFamily="2" charset="77"/>
              <a:ea typeface="+mn-ea"/>
              <a:cs typeface="+mn-cs"/>
            </a:endParaRPr>
          </a:p>
        </p:txBody>
      </p:sp>
    </p:spTree>
    <p:extLst>
      <p:ext uri="{BB962C8B-B14F-4D97-AF65-F5344CB8AC3E}">
        <p14:creationId xmlns:p14="http://schemas.microsoft.com/office/powerpoint/2010/main" val="425041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8DDBE-1D52-94EA-4EB7-E0DD05C17F90}"/>
              </a:ext>
            </a:extLst>
          </p:cNvPr>
          <p:cNvPicPr>
            <a:picLocks noChangeAspect="1"/>
          </p:cNvPicPr>
          <p:nvPr userDrawn="1"/>
        </p:nvPicPr>
        <p:blipFill>
          <a:blip r:embed="rId2"/>
          <a:stretch>
            <a:fillRect/>
          </a:stretch>
        </p:blipFill>
        <p:spPr>
          <a:xfrm>
            <a:off x="-1996258" y="0"/>
            <a:ext cx="9878785" cy="6858000"/>
          </a:xfrm>
          <a:prstGeom prst="rect">
            <a:avLst/>
          </a:prstGeom>
        </p:spPr>
      </p:pic>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sp>
        <p:nvSpPr>
          <p:cNvPr id="6" name="Title 5">
            <a:extLst>
              <a:ext uri="{FF2B5EF4-FFF2-40B4-BE49-F238E27FC236}">
                <a16:creationId xmlns:a16="http://schemas.microsoft.com/office/drawing/2014/main" id="{FC137F4F-309A-7E77-7B67-00913EE5EE16}"/>
              </a:ext>
            </a:extLst>
          </p:cNvPr>
          <p:cNvSpPr txBox="1">
            <a:spLocks noGrp="1"/>
          </p:cNvSpPr>
          <p:nvPr>
            <p:ph type="title" idx="4294967295"/>
          </p:nvPr>
        </p:nvSpPr>
        <p:spPr>
          <a:xfrm>
            <a:off x="6096001" y="3013501"/>
            <a:ext cx="53467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lvl1pPr>
              <a:defRPr b="1">
                <a:solidFill>
                  <a:schemeClr val="bg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Proxima Nova" panose="02000506030000020004" pitchFamily="2" charset="77"/>
              <a:ea typeface="+mn-ea"/>
              <a:cs typeface="+mn-cs"/>
            </a:endParaRPr>
          </a:p>
        </p:txBody>
      </p:sp>
    </p:spTree>
    <p:extLst>
      <p:ext uri="{BB962C8B-B14F-4D97-AF65-F5344CB8AC3E}">
        <p14:creationId xmlns:p14="http://schemas.microsoft.com/office/powerpoint/2010/main" val="2000105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534E95-3ACB-4479-97CB-85B0EDAD17DD}"/>
              </a:ext>
            </a:extLst>
          </p:cNvPr>
          <p:cNvSpPr/>
          <p:nvPr userDrawn="1"/>
        </p:nvSpPr>
        <p:spPr>
          <a:xfrm>
            <a:off x="0" y="0"/>
            <a:ext cx="12192000" cy="7086600"/>
          </a:xfrm>
          <a:prstGeom prst="rect">
            <a:avLst/>
          </a:prstGeom>
          <a:gradFill>
            <a:gsLst>
              <a:gs pos="0">
                <a:srgbClr val="C00000"/>
              </a:gs>
              <a:gs pos="100000">
                <a:srgbClr val="FF66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60017C1-8A4B-4E31-9766-8FE96922AC43}"/>
              </a:ext>
            </a:extLst>
          </p:cNvPr>
          <p:cNvSpPr/>
          <p:nvPr userDrawn="1"/>
        </p:nvSpPr>
        <p:spPr>
          <a:xfrm>
            <a:off x="2298205"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4AFC136C-A5F6-472A-9BDC-E94C84135E29}"/>
              </a:ext>
            </a:extLst>
          </p:cNvPr>
          <p:cNvSpPr/>
          <p:nvPr userDrawn="1"/>
        </p:nvSpPr>
        <p:spPr>
          <a:xfrm>
            <a:off x="5337588"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Freeform 85">
            <a:extLst>
              <a:ext uri="{FF2B5EF4-FFF2-40B4-BE49-F238E27FC236}">
                <a16:creationId xmlns:a16="http://schemas.microsoft.com/office/drawing/2014/main" id="{9D9D1674-10E5-46C2-BFC5-43904CF113E8}"/>
              </a:ext>
            </a:extLst>
          </p:cNvPr>
          <p:cNvSpPr>
            <a:spLocks noChangeArrowheads="1"/>
          </p:cNvSpPr>
          <p:nvPr userDrawn="1"/>
        </p:nvSpPr>
        <p:spPr bwMode="auto">
          <a:xfrm>
            <a:off x="2575028" y="2901263"/>
            <a:ext cx="668338" cy="538162"/>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
        <p:nvSpPr>
          <p:cNvPr id="17" name="Freeform 48">
            <a:extLst>
              <a:ext uri="{FF2B5EF4-FFF2-40B4-BE49-F238E27FC236}">
                <a16:creationId xmlns:a16="http://schemas.microsoft.com/office/drawing/2014/main" id="{8939ECF1-AE81-4FBC-8A9B-DC22AA25124F}"/>
              </a:ext>
            </a:extLst>
          </p:cNvPr>
          <p:cNvSpPr>
            <a:spLocks noChangeArrowheads="1"/>
          </p:cNvSpPr>
          <p:nvPr userDrawn="1"/>
        </p:nvSpPr>
        <p:spPr bwMode="auto">
          <a:xfrm>
            <a:off x="5869193" y="2986987"/>
            <a:ext cx="419100" cy="452438"/>
          </a:xfrm>
          <a:custGeom>
            <a:avLst/>
            <a:gdLst>
              <a:gd name="T0" fmla="*/ 0 w 293"/>
              <a:gd name="T1" fmla="*/ 106 h 311"/>
              <a:gd name="T2" fmla="*/ 0 w 293"/>
              <a:gd name="T3" fmla="*/ 106 h 311"/>
              <a:gd name="T4" fmla="*/ 0 w 293"/>
              <a:gd name="T5" fmla="*/ 8 h 311"/>
              <a:gd name="T6" fmla="*/ 79 w 293"/>
              <a:gd name="T7" fmla="*/ 8 h 311"/>
              <a:gd name="T8" fmla="*/ 88 w 293"/>
              <a:gd name="T9" fmla="*/ 44 h 311"/>
              <a:gd name="T10" fmla="*/ 88 w 293"/>
              <a:gd name="T11" fmla="*/ 44 h 311"/>
              <a:gd name="T12" fmla="*/ 186 w 293"/>
              <a:gd name="T13" fmla="*/ 0 h 311"/>
              <a:gd name="T14" fmla="*/ 292 w 293"/>
              <a:gd name="T15" fmla="*/ 132 h 311"/>
              <a:gd name="T16" fmla="*/ 292 w 293"/>
              <a:gd name="T17" fmla="*/ 310 h 311"/>
              <a:gd name="T18" fmla="*/ 194 w 293"/>
              <a:gd name="T19" fmla="*/ 310 h 311"/>
              <a:gd name="T20" fmla="*/ 194 w 293"/>
              <a:gd name="T21" fmla="*/ 141 h 311"/>
              <a:gd name="T22" fmla="*/ 150 w 293"/>
              <a:gd name="T23" fmla="*/ 79 h 311"/>
              <a:gd name="T24" fmla="*/ 97 w 293"/>
              <a:gd name="T25" fmla="*/ 115 h 311"/>
              <a:gd name="T26" fmla="*/ 97 w 293"/>
              <a:gd name="T27" fmla="*/ 132 h 311"/>
              <a:gd name="T28" fmla="*/ 97 w 293"/>
              <a:gd name="T29" fmla="*/ 310 h 311"/>
              <a:gd name="T30" fmla="*/ 0 w 293"/>
              <a:gd name="T31" fmla="*/ 310 h 311"/>
              <a:gd name="T32" fmla="*/ 0 w 293"/>
              <a:gd name="T33" fmla="*/ 10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311">
                <a:moveTo>
                  <a:pt x="0" y="106"/>
                </a:moveTo>
                <a:lnTo>
                  <a:pt x="0" y="106"/>
                </a:lnTo>
                <a:cubicBezTo>
                  <a:pt x="0" y="62"/>
                  <a:pt x="0" y="35"/>
                  <a:pt x="0" y="8"/>
                </a:cubicBezTo>
                <a:cubicBezTo>
                  <a:pt x="79" y="8"/>
                  <a:pt x="79" y="8"/>
                  <a:pt x="79" y="8"/>
                </a:cubicBezTo>
                <a:cubicBezTo>
                  <a:pt x="88" y="44"/>
                  <a:pt x="88" y="44"/>
                  <a:pt x="88" y="44"/>
                </a:cubicBezTo>
                <a:lnTo>
                  <a:pt x="88" y="44"/>
                </a:lnTo>
                <a:cubicBezTo>
                  <a:pt x="97" y="26"/>
                  <a:pt x="132" y="0"/>
                  <a:pt x="186" y="0"/>
                </a:cubicBezTo>
                <a:cubicBezTo>
                  <a:pt x="248" y="0"/>
                  <a:pt x="292" y="44"/>
                  <a:pt x="292" y="132"/>
                </a:cubicBezTo>
                <a:cubicBezTo>
                  <a:pt x="292" y="310"/>
                  <a:pt x="292" y="310"/>
                  <a:pt x="292" y="310"/>
                </a:cubicBezTo>
                <a:cubicBezTo>
                  <a:pt x="194" y="310"/>
                  <a:pt x="194" y="310"/>
                  <a:pt x="194" y="310"/>
                </a:cubicBezTo>
                <a:cubicBezTo>
                  <a:pt x="194" y="141"/>
                  <a:pt x="194" y="141"/>
                  <a:pt x="194" y="141"/>
                </a:cubicBezTo>
                <a:cubicBezTo>
                  <a:pt x="194" y="106"/>
                  <a:pt x="186" y="79"/>
                  <a:pt x="150" y="79"/>
                </a:cubicBezTo>
                <a:cubicBezTo>
                  <a:pt x="123" y="79"/>
                  <a:pt x="106" y="97"/>
                  <a:pt x="97" y="115"/>
                </a:cubicBezTo>
                <a:cubicBezTo>
                  <a:pt x="97" y="115"/>
                  <a:pt x="97" y="124"/>
                  <a:pt x="97" y="132"/>
                </a:cubicBezTo>
                <a:cubicBezTo>
                  <a:pt x="97" y="310"/>
                  <a:pt x="97" y="310"/>
                  <a:pt x="97" y="310"/>
                </a:cubicBezTo>
                <a:cubicBezTo>
                  <a:pt x="0" y="310"/>
                  <a:pt x="0" y="310"/>
                  <a:pt x="0" y="310"/>
                </a:cubicBezTo>
                <a:lnTo>
                  <a:pt x="0" y="106"/>
                </a:lnTo>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
        <p:nvSpPr>
          <p:cNvPr id="18" name="Oval 17">
            <a:extLst>
              <a:ext uri="{FF2B5EF4-FFF2-40B4-BE49-F238E27FC236}">
                <a16:creationId xmlns:a16="http://schemas.microsoft.com/office/drawing/2014/main" id="{1F153015-C4B0-4BD7-A8E3-8A4035EE3E2E}"/>
              </a:ext>
            </a:extLst>
          </p:cNvPr>
          <p:cNvSpPr/>
          <p:nvPr userDrawn="1"/>
        </p:nvSpPr>
        <p:spPr>
          <a:xfrm>
            <a:off x="8487186"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Shape 2836">
            <a:extLst>
              <a:ext uri="{FF2B5EF4-FFF2-40B4-BE49-F238E27FC236}">
                <a16:creationId xmlns:a16="http://schemas.microsoft.com/office/drawing/2014/main" id="{470BE15E-7B20-4E77-BDFE-ECC21317A82E}"/>
              </a:ext>
            </a:extLst>
          </p:cNvPr>
          <p:cNvSpPr>
            <a:spLocks noChangeAspect="1"/>
          </p:cNvSpPr>
          <p:nvPr userDrawn="1"/>
        </p:nvSpPr>
        <p:spPr>
          <a:xfrm>
            <a:off x="8804174" y="2961043"/>
            <a:ext cx="621873" cy="452272"/>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Freeform 47">
            <a:extLst>
              <a:ext uri="{FF2B5EF4-FFF2-40B4-BE49-F238E27FC236}">
                <a16:creationId xmlns:a16="http://schemas.microsoft.com/office/drawing/2014/main" id="{5E6E4041-8DD6-4B42-8D47-30A9E196AB00}"/>
              </a:ext>
            </a:extLst>
          </p:cNvPr>
          <p:cNvSpPr>
            <a:spLocks noChangeArrowheads="1"/>
          </p:cNvSpPr>
          <p:nvPr userDrawn="1"/>
        </p:nvSpPr>
        <p:spPr bwMode="auto">
          <a:xfrm>
            <a:off x="5653293" y="2801250"/>
            <a:ext cx="139700" cy="630237"/>
          </a:xfrm>
          <a:custGeom>
            <a:avLst/>
            <a:gdLst>
              <a:gd name="T0" fmla="*/ 98 w 99"/>
              <a:gd name="T1" fmla="*/ 44 h 435"/>
              <a:gd name="T2" fmla="*/ 98 w 99"/>
              <a:gd name="T3" fmla="*/ 44 h 435"/>
              <a:gd name="T4" fmla="*/ 45 w 99"/>
              <a:gd name="T5" fmla="*/ 88 h 435"/>
              <a:gd name="T6" fmla="*/ 0 w 99"/>
              <a:gd name="T7" fmla="*/ 44 h 435"/>
              <a:gd name="T8" fmla="*/ 45 w 99"/>
              <a:gd name="T9" fmla="*/ 0 h 435"/>
              <a:gd name="T10" fmla="*/ 98 w 99"/>
              <a:gd name="T11" fmla="*/ 44 h 435"/>
              <a:gd name="T12" fmla="*/ 0 w 99"/>
              <a:gd name="T13" fmla="*/ 434 h 435"/>
              <a:gd name="T14" fmla="*/ 0 w 99"/>
              <a:gd name="T15" fmla="*/ 434 h 435"/>
              <a:gd name="T16" fmla="*/ 0 w 99"/>
              <a:gd name="T17" fmla="*/ 132 h 435"/>
              <a:gd name="T18" fmla="*/ 98 w 99"/>
              <a:gd name="T19" fmla="*/ 132 h 435"/>
              <a:gd name="T20" fmla="*/ 98 w 99"/>
              <a:gd name="T21" fmla="*/ 434 h 435"/>
              <a:gd name="T22" fmla="*/ 0 w 99"/>
              <a:gd name="T23" fmla="*/ 43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35">
                <a:moveTo>
                  <a:pt x="98" y="44"/>
                </a:moveTo>
                <a:lnTo>
                  <a:pt x="98" y="44"/>
                </a:lnTo>
                <a:cubicBezTo>
                  <a:pt x="98" y="71"/>
                  <a:pt x="80" y="88"/>
                  <a:pt x="45" y="88"/>
                </a:cubicBezTo>
                <a:cubicBezTo>
                  <a:pt x="17" y="88"/>
                  <a:pt x="0" y="71"/>
                  <a:pt x="0" y="44"/>
                </a:cubicBezTo>
                <a:cubicBezTo>
                  <a:pt x="0" y="18"/>
                  <a:pt x="17" y="0"/>
                  <a:pt x="45" y="0"/>
                </a:cubicBezTo>
                <a:cubicBezTo>
                  <a:pt x="80" y="0"/>
                  <a:pt x="98" y="18"/>
                  <a:pt x="98" y="44"/>
                </a:cubicBezTo>
                <a:close/>
                <a:moveTo>
                  <a:pt x="0" y="434"/>
                </a:moveTo>
                <a:lnTo>
                  <a:pt x="0" y="434"/>
                </a:lnTo>
                <a:cubicBezTo>
                  <a:pt x="0" y="132"/>
                  <a:pt x="0" y="132"/>
                  <a:pt x="0" y="132"/>
                </a:cubicBezTo>
                <a:cubicBezTo>
                  <a:pt x="98" y="132"/>
                  <a:pt x="98" y="132"/>
                  <a:pt x="98" y="132"/>
                </a:cubicBezTo>
                <a:cubicBezTo>
                  <a:pt x="98" y="434"/>
                  <a:pt x="98" y="434"/>
                  <a:pt x="98" y="434"/>
                </a:cubicBezTo>
                <a:lnTo>
                  <a:pt x="0" y="434"/>
                </a:lnTo>
                <a:close/>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Tree>
    <p:extLst>
      <p:ext uri="{BB962C8B-B14F-4D97-AF65-F5344CB8AC3E}">
        <p14:creationId xmlns:p14="http://schemas.microsoft.com/office/powerpoint/2010/main" val="3933267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8CBE-C9CC-4CFD-8BE5-B69BAFBB9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DC6893-F866-4ACE-9E87-4CB9C3D5D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41CED3-C9ED-49EB-A1A3-B219E2DB6D54}"/>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5" name="Footer Placeholder 4">
            <a:extLst>
              <a:ext uri="{FF2B5EF4-FFF2-40B4-BE49-F238E27FC236}">
                <a16:creationId xmlns:a16="http://schemas.microsoft.com/office/drawing/2014/main" id="{D59477A5-E3A3-458D-8E6F-3C3525713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E45D7-5D96-407C-A8F5-427A2AEF6CA6}"/>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3167549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3312B-C894-4150-9764-D947E69D7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87D47-9362-46D5-9D0D-BE6A119D6B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FEDDA-D98E-4F9C-95E2-46A7AE46B05F}"/>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5" name="Footer Placeholder 4">
            <a:extLst>
              <a:ext uri="{FF2B5EF4-FFF2-40B4-BE49-F238E27FC236}">
                <a16:creationId xmlns:a16="http://schemas.microsoft.com/office/drawing/2014/main" id="{5F68862C-0EE8-44B1-94F7-7B939F4B3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5819D-F05F-40D0-95AC-72ED4C4760B5}"/>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2621716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70FA-1038-49FC-A076-7EDCA81D9A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1601C-19EA-4DB3-996D-7FBE6A390C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2F127-C91F-4062-8BC0-A707508BC800}"/>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5" name="Footer Placeholder 4">
            <a:extLst>
              <a:ext uri="{FF2B5EF4-FFF2-40B4-BE49-F238E27FC236}">
                <a16:creationId xmlns:a16="http://schemas.microsoft.com/office/drawing/2014/main" id="{59FCAE90-66F9-4AB5-A80E-D5EAF271C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A2522-2897-4809-A52C-2FF77DF4028B}"/>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1517254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A37B-29BE-4E7A-8FC8-57CA9B6925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B6EE9-5DAE-4F06-9EA8-AC87932A7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1E7669-B065-4521-ADFE-57885C14D3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EE614-CC3E-4418-989E-2177310A894F}"/>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6" name="Footer Placeholder 5">
            <a:extLst>
              <a:ext uri="{FF2B5EF4-FFF2-40B4-BE49-F238E27FC236}">
                <a16:creationId xmlns:a16="http://schemas.microsoft.com/office/drawing/2014/main" id="{470A2423-3492-4FE3-B9F3-FAF5980220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D351D-8405-48C1-9D63-294CBEF12FB9}"/>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2415149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4C8F-63D2-4E8F-AD73-1E17666E6E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7DA8A0-35EA-4F56-ACC6-652836700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7455ED-F04D-4EF4-8C72-526DBA0CCA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E6D69-C7FD-47D0-B2C2-748AAF7FB0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5D441D-CF16-43D1-AF28-1AEE0F7682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63916D-0B5A-4D3D-96C7-6B798EB0DCC2}"/>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8" name="Footer Placeholder 7">
            <a:extLst>
              <a:ext uri="{FF2B5EF4-FFF2-40B4-BE49-F238E27FC236}">
                <a16:creationId xmlns:a16="http://schemas.microsoft.com/office/drawing/2014/main" id="{7FC7B17A-E009-43D7-B4EC-6C21F979E7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20F0E4-B632-4057-9C5E-A0EA8A558595}"/>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830976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A7A6-1D84-487C-99A9-8A241C3D12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C389B-FCB4-4EE0-B9C5-01B82700AD22}"/>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4" name="Footer Placeholder 3">
            <a:extLst>
              <a:ext uri="{FF2B5EF4-FFF2-40B4-BE49-F238E27FC236}">
                <a16:creationId xmlns:a16="http://schemas.microsoft.com/office/drawing/2014/main" id="{CD0FFDD2-1C99-4D7A-A4B5-1A222B1BE6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60753-1EB7-4FB8-98CE-E5F4BBE0A218}"/>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1416555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B3488-4430-41D2-82A3-3F7D8E3B706C}"/>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3" name="Footer Placeholder 2">
            <a:extLst>
              <a:ext uri="{FF2B5EF4-FFF2-40B4-BE49-F238E27FC236}">
                <a16:creationId xmlns:a16="http://schemas.microsoft.com/office/drawing/2014/main" id="{47D3739A-E7A8-4644-9BE7-D238A0CBE0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82DF4F-73F5-4819-B9A0-205FDE6F640A}"/>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110050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E3F5-9DC2-8247-918D-DAA543BCD46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20D66B4-1624-D044-B36D-7265808A9D66}"/>
              </a:ext>
            </a:extLst>
          </p:cNvPr>
          <p:cNvSpPr>
            <a:spLocks noGrp="1"/>
          </p:cNvSpPr>
          <p:nvPr>
            <p:ph type="ftr" sz="quarter" idx="11"/>
          </p:nvPr>
        </p:nvSpPr>
        <p:spPr/>
        <p:txBody>
          <a:bodyPr/>
          <a:lstStyle/>
          <a:p>
            <a:endParaRPr lang="en-US" dirty="0"/>
          </a:p>
        </p:txBody>
      </p:sp>
      <p:pic>
        <p:nvPicPr>
          <p:cNvPr id="10" name="Picture 9">
            <a:extLst>
              <a:ext uri="{FF2B5EF4-FFF2-40B4-BE49-F238E27FC236}">
                <a16:creationId xmlns:a16="http://schemas.microsoft.com/office/drawing/2014/main" id="{B933A2C4-1C0A-4C05-8E72-AFC55DD94B6C}"/>
              </a:ext>
            </a:extLst>
          </p:cNvPr>
          <p:cNvPicPr>
            <a:picLocks noChangeAspect="1"/>
          </p:cNvPicPr>
          <p:nvPr userDrawn="1"/>
        </p:nvPicPr>
        <p:blipFill rotWithShape="1">
          <a:blip r:embed="rId2"/>
          <a:srcRect l="17998" t="2209" r="25128" b="6111"/>
          <a:stretch/>
        </p:blipFill>
        <p:spPr>
          <a:xfrm>
            <a:off x="5810438" y="0"/>
            <a:ext cx="6381562" cy="6858000"/>
          </a:xfrm>
          <a:prstGeom prst="rect">
            <a:avLst/>
          </a:prstGeom>
        </p:spPr>
      </p:pic>
      <p:cxnSp>
        <p:nvCxnSpPr>
          <p:cNvPr id="6" name="Straight Connector 5">
            <a:extLst>
              <a:ext uri="{FF2B5EF4-FFF2-40B4-BE49-F238E27FC236}">
                <a16:creationId xmlns:a16="http://schemas.microsoft.com/office/drawing/2014/main" id="{CA4F5D75-E050-470A-8BCD-85827B9B304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227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F2EB-F900-4CE8-97DC-DB1D9CE48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D969CB-76F8-4CD0-AF75-B7AECEAF6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AD3FC4-A7C6-4FF2-B35F-D2184EC26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7A7D3-63D8-4D60-99EA-D7507A87A8C4}"/>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6" name="Footer Placeholder 5">
            <a:extLst>
              <a:ext uri="{FF2B5EF4-FFF2-40B4-BE49-F238E27FC236}">
                <a16:creationId xmlns:a16="http://schemas.microsoft.com/office/drawing/2014/main" id="{ABE1E559-6547-45C5-AAA0-3E6368C97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8727A1-FFD8-4E5D-9FA7-844B1EA4FC2B}"/>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3089389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A33F-21FB-43A2-A454-47B1F432F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E3000F-3295-4D5D-AE17-563ECBB44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A80EA9-F2D8-4CDD-960D-B176E6044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13FCE-E38A-46F0-9A73-3461FB9FBD97}"/>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6" name="Footer Placeholder 5">
            <a:extLst>
              <a:ext uri="{FF2B5EF4-FFF2-40B4-BE49-F238E27FC236}">
                <a16:creationId xmlns:a16="http://schemas.microsoft.com/office/drawing/2014/main" id="{A99BEF4D-93CB-4C67-8696-967552ED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2FB90-9CA2-4B47-8AC8-D6CA1D882951}"/>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4057502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6F2D-DE6E-40CF-B5C3-81EB26D0C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41671-4E0C-4E65-A174-2D20EBE1F3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E2A55-7FB2-47D3-BE9F-413F931FCCCF}"/>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5" name="Footer Placeholder 4">
            <a:extLst>
              <a:ext uri="{FF2B5EF4-FFF2-40B4-BE49-F238E27FC236}">
                <a16:creationId xmlns:a16="http://schemas.microsoft.com/office/drawing/2014/main" id="{25AF14D3-3919-47B6-99BB-F527DB9A1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BC6D3-7FD2-4B5B-8A62-96F70F723479}"/>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403961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7E4FEE-4852-4A2F-B6BB-4B8F9EFF7F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F8C5FE-CA83-4148-8721-81889D13F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614EF-C44F-4190-8583-B54079D61EDB}"/>
              </a:ext>
            </a:extLst>
          </p:cNvPr>
          <p:cNvSpPr>
            <a:spLocks noGrp="1"/>
          </p:cNvSpPr>
          <p:nvPr>
            <p:ph type="dt" sz="half" idx="10"/>
          </p:nvPr>
        </p:nvSpPr>
        <p:spPr/>
        <p:txBody>
          <a:bodyPr/>
          <a:lstStyle/>
          <a:p>
            <a:fld id="{C67EDD29-1EED-4516-B2DB-86E723DC52F5}" type="datetimeFigureOut">
              <a:rPr lang="en-US" smtClean="0"/>
              <a:t>2/20/2023</a:t>
            </a:fld>
            <a:endParaRPr lang="en-US"/>
          </a:p>
        </p:txBody>
      </p:sp>
      <p:sp>
        <p:nvSpPr>
          <p:cNvPr id="5" name="Footer Placeholder 4">
            <a:extLst>
              <a:ext uri="{FF2B5EF4-FFF2-40B4-BE49-F238E27FC236}">
                <a16:creationId xmlns:a16="http://schemas.microsoft.com/office/drawing/2014/main" id="{C57F8853-C21F-46F5-A788-3C6524ADF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99A3D-A81E-4DF3-947B-CD6AA0018DD5}"/>
              </a:ext>
            </a:extLst>
          </p:cNvPr>
          <p:cNvSpPr>
            <a:spLocks noGrp="1"/>
          </p:cNvSpPr>
          <p:nvPr>
            <p:ph type="sldNum" sz="quarter" idx="12"/>
          </p:nvPr>
        </p:nvSpPr>
        <p:spPr/>
        <p:txBody>
          <a:bodyPr/>
          <a:lstStyle/>
          <a:p>
            <a:fld id="{CC2003CA-433E-490B-B6D0-1102DFF2E5CC}" type="slidenum">
              <a:rPr lang="en-US" smtClean="0"/>
              <a:t>‹#›</a:t>
            </a:fld>
            <a:endParaRPr lang="en-US"/>
          </a:p>
        </p:txBody>
      </p:sp>
    </p:spTree>
    <p:extLst>
      <p:ext uri="{BB962C8B-B14F-4D97-AF65-F5344CB8AC3E}">
        <p14:creationId xmlns:p14="http://schemas.microsoft.com/office/powerpoint/2010/main" val="2004007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10C963A-8A46-4247-9D43-48BE924F8523}"/>
              </a:ext>
            </a:extLst>
          </p:cNvPr>
          <p:cNvPicPr>
            <a:picLocks noChangeAspect="1"/>
          </p:cNvPicPr>
          <p:nvPr userDrawn="1"/>
        </p:nvPicPr>
        <p:blipFill rotWithShape="1">
          <a:blip r:embed="rId2">
            <a:alphaModFix/>
          </a:blip>
          <a:srcRect l="32071" t="4805" r="23172" b="14332"/>
          <a:stretch/>
        </p:blipFill>
        <p:spPr>
          <a:xfrm flipH="1">
            <a:off x="-1427585" y="14511"/>
            <a:ext cx="6984391" cy="6843489"/>
          </a:xfrm>
          <a:prstGeom prst="rect">
            <a:avLst/>
          </a:prstGeom>
        </p:spPr>
      </p:pic>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spTree>
    <p:extLst>
      <p:ext uri="{BB962C8B-B14F-4D97-AF65-F5344CB8AC3E}">
        <p14:creationId xmlns:p14="http://schemas.microsoft.com/office/powerpoint/2010/main" val="3300995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C00E5-A2F6-47D9-A193-8B4A81767A1F}"/>
              </a:ext>
            </a:extLst>
          </p:cNvPr>
          <p:cNvPicPr>
            <a:picLocks noChangeAspect="1"/>
          </p:cNvPicPr>
          <p:nvPr userDrawn="1"/>
        </p:nvPicPr>
        <p:blipFill>
          <a:blip r:embed="rId2"/>
          <a:srcRect/>
          <a:stretch/>
        </p:blipFill>
        <p:spPr>
          <a:xfrm>
            <a:off x="-35751" y="-1050766"/>
            <a:ext cx="12227750" cy="6435658"/>
          </a:xfrm>
          <a:prstGeom prst="rect">
            <a:avLst/>
          </a:prstGeom>
        </p:spPr>
      </p:pic>
      <p:sp>
        <p:nvSpPr>
          <p:cNvPr id="7" name="Rectangle 6">
            <a:extLst>
              <a:ext uri="{FF2B5EF4-FFF2-40B4-BE49-F238E27FC236}">
                <a16:creationId xmlns:a16="http://schemas.microsoft.com/office/drawing/2014/main" id="{C727900D-F7FE-4BBB-83DC-8949E916E9D3}"/>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381459D-04C7-451A-A087-C7F89F265559}"/>
              </a:ext>
            </a:extLst>
          </p:cNvPr>
          <p:cNvCxnSpPr>
            <a:cxnSpLocks/>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720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FEA5E7-3300-D943-B2FB-E21DA6393C4A}"/>
              </a:ext>
            </a:extLst>
          </p:cNvPr>
          <p:cNvPicPr>
            <a:picLocks noChangeAspect="1"/>
          </p:cNvPicPr>
          <p:nvPr userDrawn="1"/>
        </p:nvPicPr>
        <p:blipFill>
          <a:blip r:embed="rId2"/>
          <a:stretch>
            <a:fillRect/>
          </a:stretch>
        </p:blipFill>
        <p:spPr>
          <a:xfrm>
            <a:off x="1194" y="0"/>
            <a:ext cx="12189611" cy="6858000"/>
          </a:xfrm>
          <a:prstGeom prst="rect">
            <a:avLst/>
          </a:prstGeom>
        </p:spPr>
      </p:pic>
      <p:sp>
        <p:nvSpPr>
          <p:cNvPr id="11" name="Rectangle 10">
            <a:extLst>
              <a:ext uri="{FF2B5EF4-FFF2-40B4-BE49-F238E27FC236}">
                <a16:creationId xmlns:a16="http://schemas.microsoft.com/office/drawing/2014/main" id="{561C6034-CFAE-4147-9D7E-2256126E82A1}"/>
              </a:ext>
            </a:extLst>
          </p:cNvPr>
          <p:cNvSpPr/>
          <p:nvPr userDrawn="1"/>
        </p:nvSpPr>
        <p:spPr>
          <a:xfrm>
            <a:off x="685800" y="542190"/>
            <a:ext cx="3640015" cy="2180492"/>
          </a:xfrm>
          <a:prstGeom prst="rect">
            <a:avLst/>
          </a:prstGeom>
          <a:solidFill>
            <a:srgbClr val="F05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1C5631E-EC9F-7049-9B0E-CCB1C5FC50DA}"/>
              </a:ext>
            </a:extLst>
          </p:cNvPr>
          <p:cNvSpPr>
            <a:spLocks noGrp="1"/>
          </p:cNvSpPr>
          <p:nvPr>
            <p:ph type="ctrTitle"/>
          </p:nvPr>
        </p:nvSpPr>
        <p:spPr>
          <a:xfrm>
            <a:off x="940410" y="791179"/>
            <a:ext cx="4638675" cy="2382837"/>
          </a:xfrm>
          <a:prstGeom prst="rect">
            <a:avLst/>
          </a:prstGeom>
        </p:spPr>
        <p:txBody>
          <a:bodyPr/>
          <a:lstStyle>
            <a:lvl1pPr>
              <a:defRPr sz="4000" b="1" i="0">
                <a:solidFill>
                  <a:schemeClr val="bg1"/>
                </a:solidFill>
                <a:latin typeface="Proxima Nova" panose="02000506030000020004" pitchFamily="2" charset="77"/>
              </a:defRPr>
            </a:lvl1pPr>
          </a:lstStyle>
          <a:p>
            <a:r>
              <a:rPr lang="en-AU" dirty="0"/>
              <a:t>It’s not just </a:t>
            </a:r>
            <a:br>
              <a:rPr lang="en-AU" dirty="0"/>
            </a:br>
            <a:r>
              <a:rPr lang="en-AU" dirty="0"/>
              <a:t>about vision impairments</a:t>
            </a:r>
          </a:p>
        </p:txBody>
      </p:sp>
    </p:spTree>
    <p:extLst>
      <p:ext uri="{BB962C8B-B14F-4D97-AF65-F5344CB8AC3E}">
        <p14:creationId xmlns:p14="http://schemas.microsoft.com/office/powerpoint/2010/main" val="1937586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C5631E-EC9F-7049-9B0E-CCB1C5FC50DA}"/>
              </a:ext>
            </a:extLst>
          </p:cNvPr>
          <p:cNvSpPr>
            <a:spLocks noGrp="1"/>
          </p:cNvSpPr>
          <p:nvPr>
            <p:ph type="ctrTitle" hasCustomPrompt="1"/>
          </p:nvPr>
        </p:nvSpPr>
        <p:spPr>
          <a:xfrm>
            <a:off x="4361468" y="5529434"/>
            <a:ext cx="3469064" cy="586359"/>
          </a:xfrm>
          <a:prstGeom prst="rect">
            <a:avLst/>
          </a:prstGeom>
        </p:spPr>
        <p:txBody>
          <a:bodyPr/>
          <a:lstStyle>
            <a:lvl1pPr algn="ctr">
              <a:defRPr sz="2800" b="1" i="0">
                <a:solidFill>
                  <a:schemeClr val="bg1"/>
                </a:solidFill>
                <a:latin typeface="Proxima Nova" panose="02000506030000020004" pitchFamily="2" charset="77"/>
              </a:defRPr>
            </a:lvl1pPr>
          </a:lstStyle>
          <a:p>
            <a:r>
              <a:rPr lang="en-AU" dirty="0"/>
              <a:t>Meet our team</a:t>
            </a:r>
          </a:p>
        </p:txBody>
      </p:sp>
    </p:spTree>
    <p:extLst>
      <p:ext uri="{BB962C8B-B14F-4D97-AF65-F5344CB8AC3E}">
        <p14:creationId xmlns:p14="http://schemas.microsoft.com/office/powerpoint/2010/main" val="2451778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59E49-911C-9A44-8F7F-00FBF72F4E4C}"/>
              </a:ext>
            </a:extLst>
          </p:cNvPr>
          <p:cNvPicPr>
            <a:picLocks noChangeAspect="1"/>
          </p:cNvPicPr>
          <p:nvPr userDrawn="1"/>
        </p:nvPicPr>
        <p:blipFill>
          <a:blip r:embed="rId2"/>
          <a:stretch>
            <a:fillRect/>
          </a:stretch>
        </p:blipFill>
        <p:spPr>
          <a:xfrm>
            <a:off x="-1723746" y="998696"/>
            <a:ext cx="8794996" cy="5859304"/>
          </a:xfrm>
          <a:prstGeom prst="rect">
            <a:avLst/>
          </a:prstGeom>
        </p:spPr>
      </p:pic>
      <p:sp>
        <p:nvSpPr>
          <p:cNvPr id="12" name="Rectangle 11">
            <a:extLst>
              <a:ext uri="{FF2B5EF4-FFF2-40B4-BE49-F238E27FC236}">
                <a16:creationId xmlns:a16="http://schemas.microsoft.com/office/drawing/2014/main" id="{BF65E50F-3371-2348-9926-F644B6B1F6D6}"/>
              </a:ext>
            </a:extLst>
          </p:cNvPr>
          <p:cNvSpPr/>
          <p:nvPr userDrawn="1"/>
        </p:nvSpPr>
        <p:spPr>
          <a:xfrm>
            <a:off x="701166" y="6201899"/>
            <a:ext cx="2151762" cy="369332"/>
          </a:xfrm>
          <a:prstGeom prst="rect">
            <a:avLst/>
          </a:prstGeom>
          <a:noFill/>
          <a:ln>
            <a:noFill/>
          </a:ln>
        </p:spPr>
        <p:txBody>
          <a:bodyPr wrap="square" lIns="91440" tIns="45720" rIns="91440" bIns="45720">
            <a:spAutoFit/>
          </a:bodyPr>
          <a:lstStyle/>
          <a:p>
            <a:pPr algn="ctr"/>
            <a:r>
              <a:rPr lang="en-AU" sz="1800" cap="none" spc="0" dirty="0">
                <a:ln w="12700">
                  <a:noFill/>
                  <a:prstDash val="solid"/>
                </a:ln>
                <a:solidFill>
                  <a:srgbClr val="E65225"/>
                </a:solidFill>
                <a:latin typeface="Proxima Nova Semibold"/>
                <a:cs typeface="Proxima Nova Semibold"/>
              </a:rPr>
              <a:t>@accessibilityoz</a:t>
            </a:r>
          </a:p>
        </p:txBody>
      </p:sp>
      <p:pic>
        <p:nvPicPr>
          <p:cNvPr id="13" name="Picture 12" descr="Twitter_Orange.png">
            <a:extLst>
              <a:ext uri="{FF2B5EF4-FFF2-40B4-BE49-F238E27FC236}">
                <a16:creationId xmlns:a16="http://schemas.microsoft.com/office/drawing/2014/main" id="{80AA8FE1-297F-8346-824F-9E63077D31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486126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02B73CC-6A83-CB40-86FC-268215269B5A}"/>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418D651-3FF7-6942-BC5B-BEA28D1E895F}"/>
              </a:ext>
            </a:extLst>
          </p:cNvPr>
          <p:cNvSpPr/>
          <p:nvPr userDrawn="1"/>
        </p:nvSpPr>
        <p:spPr>
          <a:xfrm>
            <a:off x="1535164" y="200393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D736604-DBBF-AC4C-A60C-03DF7BF878F0}"/>
              </a:ext>
            </a:extLst>
          </p:cNvPr>
          <p:cNvSpPr/>
          <p:nvPr userDrawn="1"/>
        </p:nvSpPr>
        <p:spPr>
          <a:xfrm>
            <a:off x="4025092"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hape 2643">
            <a:extLst>
              <a:ext uri="{FF2B5EF4-FFF2-40B4-BE49-F238E27FC236}">
                <a16:creationId xmlns:a16="http://schemas.microsoft.com/office/drawing/2014/main" id="{C547DA14-0781-CE4B-A95C-5DA218C07E9E}"/>
              </a:ext>
            </a:extLst>
          </p:cNvPr>
          <p:cNvSpPr/>
          <p:nvPr userDrawn="1"/>
        </p:nvSpPr>
        <p:spPr>
          <a:xfrm>
            <a:off x="4379905" y="2208498"/>
            <a:ext cx="275448" cy="50498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Oval 43">
            <a:extLst>
              <a:ext uri="{FF2B5EF4-FFF2-40B4-BE49-F238E27FC236}">
                <a16:creationId xmlns:a16="http://schemas.microsoft.com/office/drawing/2014/main" id="{EB2CAE83-87F8-2340-93C7-F5C3884BA9DA}"/>
              </a:ext>
            </a:extLst>
          </p:cNvPr>
          <p:cNvSpPr/>
          <p:nvPr userDrawn="1"/>
        </p:nvSpPr>
        <p:spPr>
          <a:xfrm>
            <a:off x="9004948"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1EFF152-EFC2-494E-ADA3-25920EF91C4B}"/>
              </a:ext>
            </a:extLst>
          </p:cNvPr>
          <p:cNvSpPr/>
          <p:nvPr userDrawn="1"/>
        </p:nvSpPr>
        <p:spPr>
          <a:xfrm>
            <a:off x="1535164" y="40559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F8BB39E-4375-3243-B47D-D51653A1BF2E}"/>
              </a:ext>
            </a:extLst>
          </p:cNvPr>
          <p:cNvSpPr/>
          <p:nvPr userDrawn="1"/>
        </p:nvSpPr>
        <p:spPr>
          <a:xfrm>
            <a:off x="4025092" y="4047798"/>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85C2FEF-37E8-794D-B070-7522A6F0C54A}"/>
              </a:ext>
            </a:extLst>
          </p:cNvPr>
          <p:cNvSpPr/>
          <p:nvPr userDrawn="1"/>
        </p:nvSpPr>
        <p:spPr>
          <a:xfrm>
            <a:off x="6515020" y="407160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0426424-A86A-1449-9BE6-713AF3255119}"/>
              </a:ext>
            </a:extLst>
          </p:cNvPr>
          <p:cNvSpPr/>
          <p:nvPr userDrawn="1"/>
        </p:nvSpPr>
        <p:spPr>
          <a:xfrm>
            <a:off x="9004948" y="40635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hape 2616">
            <a:extLst>
              <a:ext uri="{FF2B5EF4-FFF2-40B4-BE49-F238E27FC236}">
                <a16:creationId xmlns:a16="http://schemas.microsoft.com/office/drawing/2014/main" id="{9E7B39EB-73B2-8942-8BA1-C0B80B4E858C}"/>
              </a:ext>
            </a:extLst>
          </p:cNvPr>
          <p:cNvSpPr/>
          <p:nvPr userDrawn="1"/>
        </p:nvSpPr>
        <p:spPr>
          <a:xfrm>
            <a:off x="6742119" y="4325638"/>
            <a:ext cx="530876" cy="48273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67" name="Shape 2639">
            <a:extLst>
              <a:ext uri="{FF2B5EF4-FFF2-40B4-BE49-F238E27FC236}">
                <a16:creationId xmlns:a16="http://schemas.microsoft.com/office/drawing/2014/main" id="{5BCD6274-C513-B14F-B753-B3BD367D92F6}"/>
              </a:ext>
            </a:extLst>
          </p:cNvPr>
          <p:cNvSpPr/>
          <p:nvPr userDrawn="1"/>
        </p:nvSpPr>
        <p:spPr>
          <a:xfrm>
            <a:off x="1748374" y="4386383"/>
            <a:ext cx="558655" cy="355508"/>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844">
            <a:extLst>
              <a:ext uri="{FF2B5EF4-FFF2-40B4-BE49-F238E27FC236}">
                <a16:creationId xmlns:a16="http://schemas.microsoft.com/office/drawing/2014/main" id="{324142B8-38A7-6549-95B5-54658184A6B7}"/>
              </a:ext>
            </a:extLst>
          </p:cNvPr>
          <p:cNvSpPr/>
          <p:nvPr userDrawn="1"/>
        </p:nvSpPr>
        <p:spPr>
          <a:xfrm>
            <a:off x="9276164" y="4333926"/>
            <a:ext cx="461224" cy="461224"/>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FF660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615">
            <a:extLst>
              <a:ext uri="{FF2B5EF4-FFF2-40B4-BE49-F238E27FC236}">
                <a16:creationId xmlns:a16="http://schemas.microsoft.com/office/drawing/2014/main" id="{DFEDDFEA-7B4E-844A-891B-163D673B229D}"/>
              </a:ext>
            </a:extLst>
          </p:cNvPr>
          <p:cNvSpPr/>
          <p:nvPr userDrawn="1"/>
        </p:nvSpPr>
        <p:spPr>
          <a:xfrm>
            <a:off x="4238301" y="4261007"/>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551">
            <a:extLst>
              <a:ext uri="{FF2B5EF4-FFF2-40B4-BE49-F238E27FC236}">
                <a16:creationId xmlns:a16="http://schemas.microsoft.com/office/drawing/2014/main" id="{8B0B221B-018C-094E-A220-E6809F6A62D0}"/>
              </a:ext>
            </a:extLst>
          </p:cNvPr>
          <p:cNvSpPr/>
          <p:nvPr userDrawn="1"/>
        </p:nvSpPr>
        <p:spPr>
          <a:xfrm>
            <a:off x="9276164" y="2257823"/>
            <a:ext cx="442641" cy="442641"/>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571">
            <a:extLst>
              <a:ext uri="{FF2B5EF4-FFF2-40B4-BE49-F238E27FC236}">
                <a16:creationId xmlns:a16="http://schemas.microsoft.com/office/drawing/2014/main" id="{1ABBBBCF-6C87-A64F-AE65-A8E6459BA228}"/>
              </a:ext>
            </a:extLst>
          </p:cNvPr>
          <p:cNvSpPr/>
          <p:nvPr userDrawn="1"/>
        </p:nvSpPr>
        <p:spPr>
          <a:xfrm>
            <a:off x="1793786" y="2271767"/>
            <a:ext cx="441717" cy="44171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Oval 24">
            <a:extLst>
              <a:ext uri="{FF2B5EF4-FFF2-40B4-BE49-F238E27FC236}">
                <a16:creationId xmlns:a16="http://schemas.microsoft.com/office/drawing/2014/main" id="{A43BD992-FCF9-48BE-9F05-B75D607396C1}"/>
              </a:ext>
            </a:extLst>
          </p:cNvPr>
          <p:cNvSpPr/>
          <p:nvPr userDrawn="1"/>
        </p:nvSpPr>
        <p:spPr>
          <a:xfrm>
            <a:off x="6515020"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F9F7F7-05AF-4060-ABEC-FA4E634DC0E5}"/>
              </a:ext>
            </a:extLst>
          </p:cNvPr>
          <p:cNvPicPr>
            <a:picLocks noChangeAspect="1"/>
          </p:cNvPicPr>
          <p:nvPr userDrawn="1"/>
        </p:nvPicPr>
        <p:blipFill>
          <a:blip r:embed="rId2"/>
          <a:stretch>
            <a:fillRect/>
          </a:stretch>
        </p:blipFill>
        <p:spPr>
          <a:xfrm>
            <a:off x="6780925" y="2234137"/>
            <a:ext cx="453263" cy="490015"/>
          </a:xfrm>
          <a:prstGeom prst="rect">
            <a:avLst/>
          </a:prstGeom>
        </p:spPr>
      </p:pic>
    </p:spTree>
    <p:extLst>
      <p:ext uri="{BB962C8B-B14F-4D97-AF65-F5344CB8AC3E}">
        <p14:creationId xmlns:p14="http://schemas.microsoft.com/office/powerpoint/2010/main" val="409755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E3F5-9DC2-8247-918D-DAA543BCD46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20D66B4-1624-D044-B36D-7265808A9D66}"/>
              </a:ext>
            </a:extLst>
          </p:cNvPr>
          <p:cNvSpPr>
            <a:spLocks noGrp="1"/>
          </p:cNvSpPr>
          <p:nvPr>
            <p:ph type="ftr" sz="quarter" idx="11"/>
          </p:nvPr>
        </p:nvSpPr>
        <p:spPr/>
        <p:txBody>
          <a:bodyPr/>
          <a:lstStyle/>
          <a:p>
            <a:endParaRPr lang="en-US"/>
          </a:p>
        </p:txBody>
      </p:sp>
      <p:cxnSp>
        <p:nvCxnSpPr>
          <p:cNvPr id="6" name="Straight Connector 5">
            <a:extLst>
              <a:ext uri="{FF2B5EF4-FFF2-40B4-BE49-F238E27FC236}">
                <a16:creationId xmlns:a16="http://schemas.microsoft.com/office/drawing/2014/main" id="{CA4F5D75-E050-470A-8BCD-85827B9B304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7F3318-E99C-4E7D-B409-DE80AFACBB79}"/>
              </a:ext>
            </a:extLst>
          </p:cNvPr>
          <p:cNvPicPr>
            <a:picLocks noChangeAspect="1"/>
          </p:cNvPicPr>
          <p:nvPr userDrawn="1"/>
        </p:nvPicPr>
        <p:blipFill>
          <a:blip r:embed="rId2"/>
          <a:stretch>
            <a:fillRect/>
          </a:stretch>
        </p:blipFill>
        <p:spPr>
          <a:xfrm>
            <a:off x="5810439" y="1"/>
            <a:ext cx="6727089" cy="6858000"/>
          </a:xfrm>
          <a:prstGeom prst="rect">
            <a:avLst/>
          </a:prstGeom>
        </p:spPr>
      </p:pic>
    </p:spTree>
    <p:extLst>
      <p:ext uri="{BB962C8B-B14F-4D97-AF65-F5344CB8AC3E}">
        <p14:creationId xmlns:p14="http://schemas.microsoft.com/office/powerpoint/2010/main" val="536080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51977A8D-A512-0B49-8EA7-3975E2215418}"/>
              </a:ext>
            </a:extLst>
          </p:cNvPr>
          <p:cNvSpPr/>
          <p:nvPr userDrawn="1"/>
        </p:nvSpPr>
        <p:spPr>
          <a:xfrm rot="5400000">
            <a:off x="12654585" y="8006080"/>
            <a:ext cx="5851550" cy="504444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31BB28C-0B1E-CB40-8C34-8C7060A8B1FD}"/>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443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F867AED-8F25-6A4F-9460-5E4EC2A1C26E}"/>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907202-6C78-674F-82C0-CC0255110347}"/>
              </a:ext>
            </a:extLst>
          </p:cNvPr>
          <p:cNvCxnSpPr/>
          <p:nvPr userDrawn="1"/>
        </p:nvCxnSpPr>
        <p:spPr>
          <a:xfrm>
            <a:off x="6096000" y="1615918"/>
            <a:ext cx="0" cy="5242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38A727C-ADB8-5845-9F9D-505BB33E3520}"/>
              </a:ext>
            </a:extLst>
          </p:cNvPr>
          <p:cNvSpPr/>
          <p:nvPr userDrawn="1"/>
        </p:nvSpPr>
        <p:spPr>
          <a:xfrm>
            <a:off x="6030141" y="226024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CB7393-4C4D-5C42-B288-68759D649792}"/>
              </a:ext>
            </a:extLst>
          </p:cNvPr>
          <p:cNvSpPr/>
          <p:nvPr userDrawn="1"/>
        </p:nvSpPr>
        <p:spPr>
          <a:xfrm>
            <a:off x="5428561" y="1468982"/>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677C95D-F9FD-0644-B74C-A3B3B222540A}"/>
              </a:ext>
            </a:extLst>
          </p:cNvPr>
          <p:cNvSpPr/>
          <p:nvPr userDrawn="1"/>
        </p:nvSpPr>
        <p:spPr>
          <a:xfrm>
            <a:off x="6039568" y="501816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69FA451-258D-4244-AB3A-AA5784D64CD8}"/>
              </a:ext>
            </a:extLst>
          </p:cNvPr>
          <p:cNvCxnSpPr>
            <a:cxnSpLocks/>
          </p:cNvCxnSpPr>
          <p:nvPr userDrawn="1"/>
        </p:nvCxnSpPr>
        <p:spPr>
          <a:xfrm>
            <a:off x="6471726" y="271726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74AF0D0-8E42-FD4A-8EC6-BAE22E22653C}"/>
              </a:ext>
            </a:extLst>
          </p:cNvPr>
          <p:cNvCxnSpPr>
            <a:cxnSpLocks/>
          </p:cNvCxnSpPr>
          <p:nvPr userDrawn="1"/>
        </p:nvCxnSpPr>
        <p:spPr>
          <a:xfrm>
            <a:off x="5055407" y="203694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491B62-1D65-6749-AFB9-36C3B6459120}"/>
              </a:ext>
            </a:extLst>
          </p:cNvPr>
          <p:cNvCxnSpPr>
            <a:cxnSpLocks/>
          </p:cNvCxnSpPr>
          <p:nvPr userDrawn="1"/>
        </p:nvCxnSpPr>
        <p:spPr>
          <a:xfrm>
            <a:off x="5055407" y="341434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101CD50-2663-C94D-A966-7788656BC9AC}"/>
              </a:ext>
            </a:extLst>
          </p:cNvPr>
          <p:cNvCxnSpPr>
            <a:cxnSpLocks/>
          </p:cNvCxnSpPr>
          <p:nvPr userDrawn="1"/>
        </p:nvCxnSpPr>
        <p:spPr>
          <a:xfrm>
            <a:off x="5038157" y="482789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EC1DDA3D-3722-FB40-A5EF-2C24BC5AE24C}"/>
              </a:ext>
            </a:extLst>
          </p:cNvPr>
          <p:cNvSpPr/>
          <p:nvPr userDrawn="1"/>
        </p:nvSpPr>
        <p:spPr>
          <a:xfrm>
            <a:off x="6039568" y="289183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698995E-8DF0-EE41-A7FF-C5E16EB0FEB1}"/>
              </a:ext>
            </a:extLst>
          </p:cNvPr>
          <p:cNvSpPr/>
          <p:nvPr userDrawn="1"/>
        </p:nvSpPr>
        <p:spPr>
          <a:xfrm>
            <a:off x="6030141" y="3589421"/>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2AC4D24-7685-EC40-A689-56F2C448C9F9}"/>
              </a:ext>
            </a:extLst>
          </p:cNvPr>
          <p:cNvSpPr/>
          <p:nvPr userDrawn="1"/>
        </p:nvSpPr>
        <p:spPr>
          <a:xfrm>
            <a:off x="6039568" y="5661417"/>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C0273FD4-B6D9-BB4E-9F18-DD24016A6E42}"/>
              </a:ext>
            </a:extLst>
          </p:cNvPr>
          <p:cNvCxnSpPr>
            <a:cxnSpLocks/>
          </p:cNvCxnSpPr>
          <p:nvPr userDrawn="1"/>
        </p:nvCxnSpPr>
        <p:spPr>
          <a:xfrm>
            <a:off x="6471725" y="546120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785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F907202-6C78-674F-82C0-CC0255110347}"/>
              </a:ext>
            </a:extLst>
          </p:cNvPr>
          <p:cNvCxnSpPr>
            <a:cxnSpLocks/>
            <a:endCxn id="32" idx="0"/>
          </p:cNvCxnSpPr>
          <p:nvPr userDrawn="1"/>
        </p:nvCxnSpPr>
        <p:spPr>
          <a:xfrm>
            <a:off x="6096000" y="0"/>
            <a:ext cx="30636" cy="56216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38A727C-ADB8-5845-9F9D-505BB33E3520}"/>
              </a:ext>
            </a:extLst>
          </p:cNvPr>
          <p:cNvSpPr/>
          <p:nvPr userDrawn="1"/>
        </p:nvSpPr>
        <p:spPr>
          <a:xfrm>
            <a:off x="6049728" y="44823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677C95D-F9FD-0644-B74C-A3B3B222540A}"/>
              </a:ext>
            </a:extLst>
          </p:cNvPr>
          <p:cNvSpPr/>
          <p:nvPr userDrawn="1"/>
        </p:nvSpPr>
        <p:spPr>
          <a:xfrm>
            <a:off x="6060770" y="562161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190A9D-C0DA-9B41-BBBF-097D75A7B2CE}"/>
              </a:ext>
            </a:extLst>
          </p:cNvPr>
          <p:cNvSpPr txBox="1"/>
          <p:nvPr userDrawn="1"/>
        </p:nvSpPr>
        <p:spPr>
          <a:xfrm>
            <a:off x="6143191" y="5536522"/>
            <a:ext cx="764937" cy="307777"/>
          </a:xfrm>
          <a:prstGeom prst="rect">
            <a:avLst/>
          </a:prstGeom>
          <a:noFill/>
        </p:spPr>
        <p:txBody>
          <a:bodyPr wrap="square" rtlCol="0">
            <a:spAutoFit/>
          </a:bodyPr>
          <a:lstStyle/>
          <a:p>
            <a:pPr algn="ctr"/>
            <a:r>
              <a:rPr lang="en-US" sz="1400" b="0" i="0" dirty="0">
                <a:latin typeface="Proxima Nova Medium" panose="02000506030000020004" pitchFamily="2" charset="0"/>
              </a:rPr>
              <a:t>2018</a:t>
            </a:r>
          </a:p>
        </p:txBody>
      </p:sp>
      <p:cxnSp>
        <p:nvCxnSpPr>
          <p:cNvPr id="36" name="Straight Connector 35">
            <a:extLst>
              <a:ext uri="{FF2B5EF4-FFF2-40B4-BE49-F238E27FC236}">
                <a16:creationId xmlns:a16="http://schemas.microsoft.com/office/drawing/2014/main" id="{D69FA451-258D-4244-AB3A-AA5784D64CD8}"/>
              </a:ext>
            </a:extLst>
          </p:cNvPr>
          <p:cNvCxnSpPr>
            <a:cxnSpLocks/>
          </p:cNvCxnSpPr>
          <p:nvPr userDrawn="1"/>
        </p:nvCxnSpPr>
        <p:spPr>
          <a:xfrm>
            <a:off x="6521215" y="122483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74AF0D0-8E42-FD4A-8EC6-BAE22E22653C}"/>
              </a:ext>
            </a:extLst>
          </p:cNvPr>
          <p:cNvCxnSpPr>
            <a:cxnSpLocks/>
          </p:cNvCxnSpPr>
          <p:nvPr userDrawn="1"/>
        </p:nvCxnSpPr>
        <p:spPr>
          <a:xfrm>
            <a:off x="5010059" y="203094"/>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491B62-1D65-6749-AFB9-36C3B6459120}"/>
              </a:ext>
            </a:extLst>
          </p:cNvPr>
          <p:cNvCxnSpPr>
            <a:cxnSpLocks/>
          </p:cNvCxnSpPr>
          <p:nvPr userDrawn="1"/>
        </p:nvCxnSpPr>
        <p:spPr>
          <a:xfrm>
            <a:off x="4994143" y="1967657"/>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9D0A17B-6043-244F-B2BB-0CA331FB2EE6}"/>
              </a:ext>
            </a:extLst>
          </p:cNvPr>
          <p:cNvPicPr>
            <a:picLocks noChangeAspect="1"/>
          </p:cNvPicPr>
          <p:nvPr userDrawn="1"/>
        </p:nvPicPr>
        <p:blipFill>
          <a:blip r:embed="rId2"/>
          <a:stretch>
            <a:fillRect/>
          </a:stretch>
        </p:blipFill>
        <p:spPr>
          <a:xfrm>
            <a:off x="6521215" y="1670092"/>
            <a:ext cx="1460933" cy="330449"/>
          </a:xfrm>
          <a:prstGeom prst="rect">
            <a:avLst/>
          </a:prstGeom>
        </p:spPr>
      </p:pic>
      <p:pic>
        <p:nvPicPr>
          <p:cNvPr id="12" name="Picture 11">
            <a:extLst>
              <a:ext uri="{FF2B5EF4-FFF2-40B4-BE49-F238E27FC236}">
                <a16:creationId xmlns:a16="http://schemas.microsoft.com/office/drawing/2014/main" id="{803499D8-EAC5-4640-804C-D9CE59CE2903}"/>
              </a:ext>
            </a:extLst>
          </p:cNvPr>
          <p:cNvPicPr>
            <a:picLocks noChangeAspect="1"/>
          </p:cNvPicPr>
          <p:nvPr userDrawn="1"/>
        </p:nvPicPr>
        <p:blipFill>
          <a:blip r:embed="rId3"/>
          <a:stretch>
            <a:fillRect/>
          </a:stretch>
        </p:blipFill>
        <p:spPr>
          <a:xfrm>
            <a:off x="4638692" y="2403205"/>
            <a:ext cx="1019331" cy="366168"/>
          </a:xfrm>
          <a:prstGeom prst="rect">
            <a:avLst/>
          </a:prstGeom>
        </p:spPr>
      </p:pic>
      <p:cxnSp>
        <p:nvCxnSpPr>
          <p:cNvPr id="34" name="Straight Connector 33">
            <a:extLst>
              <a:ext uri="{FF2B5EF4-FFF2-40B4-BE49-F238E27FC236}">
                <a16:creationId xmlns:a16="http://schemas.microsoft.com/office/drawing/2014/main" id="{F4BB1EC3-4355-F747-A477-A3939898BCB2}"/>
              </a:ext>
            </a:extLst>
          </p:cNvPr>
          <p:cNvCxnSpPr>
            <a:cxnSpLocks/>
          </p:cNvCxnSpPr>
          <p:nvPr userDrawn="1"/>
        </p:nvCxnSpPr>
        <p:spPr>
          <a:xfrm>
            <a:off x="6521215" y="286673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E7EC23-D2CC-6348-80ED-E183485F0060}"/>
              </a:ext>
            </a:extLst>
          </p:cNvPr>
          <p:cNvCxnSpPr>
            <a:cxnSpLocks/>
          </p:cNvCxnSpPr>
          <p:nvPr userDrawn="1"/>
        </p:nvCxnSpPr>
        <p:spPr>
          <a:xfrm>
            <a:off x="5049451" y="3567584"/>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D981949-B1F2-B941-888E-B2640C41305D}"/>
              </a:ext>
            </a:extLst>
          </p:cNvPr>
          <p:cNvSpPr/>
          <p:nvPr userDrawn="1"/>
        </p:nvSpPr>
        <p:spPr>
          <a:xfrm>
            <a:off x="6060770" y="36954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88786A4-7A03-B44A-98FF-C9D0F486875F}"/>
              </a:ext>
            </a:extLst>
          </p:cNvPr>
          <p:cNvSpPr/>
          <p:nvPr userDrawn="1"/>
        </p:nvSpPr>
        <p:spPr>
          <a:xfrm>
            <a:off x="6051343" y="301508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7BD1615-617E-A44A-8741-7F4045CC424B}"/>
              </a:ext>
            </a:extLst>
          </p:cNvPr>
          <p:cNvSpPr/>
          <p:nvPr userDrawn="1"/>
        </p:nvSpPr>
        <p:spPr>
          <a:xfrm>
            <a:off x="6051343" y="2236972"/>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AFECCB7-37ED-AE46-AD9A-9B9969839796}"/>
              </a:ext>
            </a:extLst>
          </p:cNvPr>
          <p:cNvSpPr/>
          <p:nvPr userDrawn="1"/>
        </p:nvSpPr>
        <p:spPr>
          <a:xfrm>
            <a:off x="6041183" y="137902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BB150AE-300D-B540-B2A3-36E08CFDD2B0}"/>
              </a:ext>
            </a:extLst>
          </p:cNvPr>
          <p:cNvPicPr>
            <a:picLocks noChangeAspect="1"/>
          </p:cNvPicPr>
          <p:nvPr userDrawn="1"/>
        </p:nvPicPr>
        <p:blipFill>
          <a:blip r:embed="rId4"/>
          <a:stretch>
            <a:fillRect/>
          </a:stretch>
        </p:blipFill>
        <p:spPr>
          <a:xfrm>
            <a:off x="4301936" y="626987"/>
            <a:ext cx="1395946" cy="512323"/>
          </a:xfrm>
          <a:prstGeom prst="rect">
            <a:avLst/>
          </a:prstGeom>
        </p:spPr>
      </p:pic>
      <p:sp>
        <p:nvSpPr>
          <p:cNvPr id="45" name="Rectangle 44">
            <a:extLst>
              <a:ext uri="{FF2B5EF4-FFF2-40B4-BE49-F238E27FC236}">
                <a16:creationId xmlns:a16="http://schemas.microsoft.com/office/drawing/2014/main" id="{A7D5C930-C998-4843-8E28-20BB3AB2918C}"/>
              </a:ext>
            </a:extLst>
          </p:cNvPr>
          <p:cNvSpPr/>
          <p:nvPr userDrawn="1"/>
        </p:nvSpPr>
        <p:spPr>
          <a:xfrm>
            <a:off x="5466604" y="5485821"/>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B3145E2-0190-4F13-BD70-0523E813842B}"/>
              </a:ext>
            </a:extLst>
          </p:cNvPr>
          <p:cNvCxnSpPr>
            <a:cxnSpLocks/>
          </p:cNvCxnSpPr>
          <p:nvPr userDrawn="1"/>
        </p:nvCxnSpPr>
        <p:spPr>
          <a:xfrm>
            <a:off x="6521215" y="406416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B0294B-65DC-4019-8B72-727A2CEC26F1}"/>
              </a:ext>
            </a:extLst>
          </p:cNvPr>
          <p:cNvCxnSpPr>
            <a:cxnSpLocks/>
          </p:cNvCxnSpPr>
          <p:nvPr userDrawn="1"/>
        </p:nvCxnSpPr>
        <p:spPr>
          <a:xfrm>
            <a:off x="5049451" y="4661318"/>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592BE0E-6812-478F-85AC-79829E9077F2}"/>
              </a:ext>
            </a:extLst>
          </p:cNvPr>
          <p:cNvSpPr/>
          <p:nvPr userDrawn="1"/>
        </p:nvSpPr>
        <p:spPr>
          <a:xfrm>
            <a:off x="6065520" y="43050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3317B0-E0F5-4778-8E5C-273EF8A45E5A}"/>
              </a:ext>
            </a:extLst>
          </p:cNvPr>
          <p:cNvSpPr/>
          <p:nvPr userDrawn="1"/>
        </p:nvSpPr>
        <p:spPr>
          <a:xfrm>
            <a:off x="6060770" y="49146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620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cxnSp>
        <p:nvCxnSpPr>
          <p:cNvPr id="10" name="Straight Connector 9">
            <a:extLst>
              <a:ext uri="{FF2B5EF4-FFF2-40B4-BE49-F238E27FC236}">
                <a16:creationId xmlns:a16="http://schemas.microsoft.com/office/drawing/2014/main" id="{F5E59F3F-64B0-4849-87C1-36B32CCE431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68198DF-A1EC-46CD-A5D1-547F12F621F3}"/>
              </a:ext>
            </a:extLst>
          </p:cNvPr>
          <p:cNvSpPr>
            <a:spLocks noGrp="1"/>
          </p:cNvSpPr>
          <p:nvPr>
            <p:ph sz="quarter" idx="19" hasCustomPrompt="1"/>
          </p:nvPr>
        </p:nvSpPr>
        <p:spPr>
          <a:xfrm>
            <a:off x="886802" y="2220686"/>
            <a:ext cx="10466997" cy="3526971"/>
          </a:xfrm>
          <a:prstGeom prst="rect">
            <a:avLst/>
          </a:prstGeom>
        </p:spPr>
        <p:txBody>
          <a:bodyPr/>
          <a:lstStyle>
            <a:lvl1pPr marL="0" indent="0">
              <a:buNone/>
              <a:defRPr sz="4400" b="0">
                <a:solidFill>
                  <a:schemeClr val="tx1"/>
                </a:solidFill>
              </a:defRPr>
            </a:lvl1pPr>
          </a:lstStyle>
          <a:p>
            <a:pPr lvl="0"/>
            <a:r>
              <a:rPr lang="en-US" dirty="0"/>
              <a:t>Text</a:t>
            </a:r>
          </a:p>
          <a:p>
            <a:pPr lvl="0"/>
            <a:r>
              <a:rPr lang="en-US" dirty="0"/>
              <a:t>text</a:t>
            </a:r>
          </a:p>
          <a:p>
            <a:pPr lvl="0"/>
            <a:endParaRPr lang="en-US" dirty="0"/>
          </a:p>
        </p:txBody>
      </p:sp>
      <p:sp>
        <p:nvSpPr>
          <p:cNvPr id="5" name="Title 4">
            <a:extLst>
              <a:ext uri="{FF2B5EF4-FFF2-40B4-BE49-F238E27FC236}">
                <a16:creationId xmlns:a16="http://schemas.microsoft.com/office/drawing/2014/main" id="{57C9021C-146C-4E0D-91F4-1FC6FC6AFF8B}"/>
              </a:ext>
            </a:extLst>
          </p:cNvPr>
          <p:cNvSpPr>
            <a:spLocks noGrp="1"/>
          </p:cNvSpPr>
          <p:nvPr>
            <p:ph type="title" hasCustomPrompt="1"/>
          </p:nvPr>
        </p:nvSpPr>
        <p:spPr>
          <a:xfrm>
            <a:off x="838200" y="734008"/>
            <a:ext cx="10515600" cy="956680"/>
          </a:xfrm>
          <a:prstGeom prst="rect">
            <a:avLst/>
          </a:prstGeom>
        </p:spPr>
        <p:txBody>
          <a:bodyPr/>
          <a:lstStyle>
            <a:lvl1pPr algn="ctr">
              <a:defRPr b="1">
                <a:solidFill>
                  <a:srgbClr val="E65225"/>
                </a:solidFill>
                <a:latin typeface="Calibri" panose="020F0502020204030204" pitchFamily="34" charset="0"/>
                <a:cs typeface="Calibri" panose="020F0502020204030204" pitchFamily="34" charset="0"/>
              </a:defRPr>
            </a:lvl1pPr>
          </a:lstStyle>
          <a:p>
            <a:r>
              <a:rPr lang="en-US" dirty="0"/>
              <a:t>Heading, heading</a:t>
            </a:r>
            <a:endParaRPr lang="en-AU" dirty="0"/>
          </a:p>
        </p:txBody>
      </p:sp>
    </p:spTree>
    <p:extLst>
      <p:ext uri="{BB962C8B-B14F-4D97-AF65-F5344CB8AC3E}">
        <p14:creationId xmlns:p14="http://schemas.microsoft.com/office/powerpoint/2010/main" val="1368416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52D69A-4A42-C14F-99C1-5D7D5948F4F8}"/>
              </a:ext>
            </a:extLst>
          </p:cNvPr>
          <p:cNvSpPr/>
          <p:nvPr userDrawn="1"/>
        </p:nvSpPr>
        <p:spPr>
          <a:xfrm>
            <a:off x="5530912" y="14511"/>
            <a:ext cx="6646256" cy="685800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10C963A-8A46-4247-9D43-48BE924F8523}"/>
              </a:ext>
            </a:extLst>
          </p:cNvPr>
          <p:cNvPicPr>
            <a:picLocks noChangeAspect="1"/>
          </p:cNvPicPr>
          <p:nvPr userDrawn="1"/>
        </p:nvPicPr>
        <p:blipFill rotWithShape="1">
          <a:blip r:embed="rId2">
            <a:alphaModFix/>
          </a:blip>
          <a:srcRect l="32071" t="4805" r="23172" b="14332"/>
          <a:stretch/>
        </p:blipFill>
        <p:spPr>
          <a:xfrm flipH="1">
            <a:off x="-234970" y="14511"/>
            <a:ext cx="5791777" cy="6843489"/>
          </a:xfrm>
          <a:prstGeom prst="rect">
            <a:avLst/>
          </a:prstGeom>
        </p:spPr>
      </p:pic>
      <p:pic>
        <p:nvPicPr>
          <p:cNvPr id="18" name="Picture 17" descr="Twitter_Orange.png">
            <a:extLst>
              <a:ext uri="{FF2B5EF4-FFF2-40B4-BE49-F238E27FC236}">
                <a16:creationId xmlns:a16="http://schemas.microsoft.com/office/drawing/2014/main" id="{6CA20A3D-8AE2-074B-8807-CAD5C142F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6826" y="3906704"/>
            <a:ext cx="334770" cy="334770"/>
          </a:xfrm>
          <a:prstGeom prst="rect">
            <a:avLst/>
          </a:prstGeom>
        </p:spPr>
      </p:pic>
    </p:spTree>
    <p:extLst>
      <p:ext uri="{BB962C8B-B14F-4D97-AF65-F5344CB8AC3E}">
        <p14:creationId xmlns:p14="http://schemas.microsoft.com/office/powerpoint/2010/main" val="227062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C00E5-A2F6-47D9-A193-8B4A81767A1F}"/>
              </a:ext>
            </a:extLst>
          </p:cNvPr>
          <p:cNvPicPr>
            <a:picLocks noChangeAspect="1"/>
          </p:cNvPicPr>
          <p:nvPr userDrawn="1"/>
        </p:nvPicPr>
        <p:blipFill>
          <a:blip r:embed="rId2"/>
          <a:srcRect/>
          <a:stretch/>
        </p:blipFill>
        <p:spPr>
          <a:xfrm>
            <a:off x="-35751" y="-1050766"/>
            <a:ext cx="12227750" cy="6435658"/>
          </a:xfrm>
          <a:prstGeom prst="rect">
            <a:avLst/>
          </a:prstGeom>
        </p:spPr>
      </p:pic>
      <p:sp>
        <p:nvSpPr>
          <p:cNvPr id="7" name="Rectangle 6">
            <a:extLst>
              <a:ext uri="{FF2B5EF4-FFF2-40B4-BE49-F238E27FC236}">
                <a16:creationId xmlns:a16="http://schemas.microsoft.com/office/drawing/2014/main" id="{C727900D-F7FE-4BBB-83DC-8949E916E9D3}"/>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381459D-04C7-451A-A087-C7F89F265559}"/>
              </a:ext>
            </a:extLst>
          </p:cNvPr>
          <p:cNvCxnSpPr>
            <a:cxnSpLocks/>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2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27900D-F7FE-4BBB-83DC-8949E916E9D3}"/>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381459D-04C7-451A-A087-C7F89F265559}"/>
              </a:ext>
            </a:extLst>
          </p:cNvPr>
          <p:cNvCxnSpPr>
            <a:cxnSpLocks/>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546E0D-7FD9-270D-4AC6-E853B992844A}"/>
              </a:ext>
            </a:extLst>
          </p:cNvPr>
          <p:cNvPicPr>
            <a:picLocks noChangeAspect="1"/>
          </p:cNvPicPr>
          <p:nvPr userDrawn="1"/>
        </p:nvPicPr>
        <p:blipFill>
          <a:blip r:embed="rId2"/>
          <a:stretch>
            <a:fillRect/>
          </a:stretch>
        </p:blipFill>
        <p:spPr>
          <a:xfrm>
            <a:off x="-193790" y="0"/>
            <a:ext cx="12579580" cy="3962835"/>
          </a:xfrm>
          <a:prstGeom prst="rect">
            <a:avLst/>
          </a:prstGeom>
        </p:spPr>
      </p:pic>
    </p:spTree>
    <p:extLst>
      <p:ext uri="{BB962C8B-B14F-4D97-AF65-F5344CB8AC3E}">
        <p14:creationId xmlns:p14="http://schemas.microsoft.com/office/powerpoint/2010/main" val="157218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
        <p:nvSpPr>
          <p:cNvPr id="3" name="Text Placeholder 2">
            <a:extLst>
              <a:ext uri="{FF2B5EF4-FFF2-40B4-BE49-F238E27FC236}">
                <a16:creationId xmlns:a16="http://schemas.microsoft.com/office/drawing/2014/main" id="{078CAFCD-E0B3-48A5-BFF5-F3563BA48711}"/>
              </a:ext>
            </a:extLst>
          </p:cNvPr>
          <p:cNvSpPr>
            <a:spLocks noGrp="1"/>
          </p:cNvSpPr>
          <p:nvPr>
            <p:ph type="body" sz="quarter" idx="10"/>
          </p:nvPr>
        </p:nvSpPr>
        <p:spPr>
          <a:xfrm>
            <a:off x="819150" y="3260725"/>
            <a:ext cx="4149725" cy="1784350"/>
          </a:xfrm>
        </p:spPr>
        <p:txBody>
          <a:bodyPr>
            <a:normAutofit/>
          </a:bodyPr>
          <a:lstStyle>
            <a:lvl1pPr marL="0" indent="0">
              <a:buNone/>
              <a:defRPr sz="4000"/>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8170885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23.jp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png"/><Relationship Id="rId5" Type="http://schemas.openxmlformats.org/officeDocument/2006/relationships/slideLayout" Target="../slideLayouts/slideLayout60.xml"/><Relationship Id="rId10" Type="http://schemas.openxmlformats.org/officeDocument/2006/relationships/image" Target="../media/image2.png"/><Relationship Id="rId4" Type="http://schemas.openxmlformats.org/officeDocument/2006/relationships/slideLayout" Target="../slideLayouts/slideLayout5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2/20/2023</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44"/>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3337434"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  pz.tt/history</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87450440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92" r:id="rId4"/>
    <p:sldLayoutId id="2147483650" r:id="rId5"/>
    <p:sldLayoutId id="2147483707" r:id="rId6"/>
    <p:sldLayoutId id="2147483706" r:id="rId7"/>
    <p:sldLayoutId id="2147483739" r:id="rId8"/>
    <p:sldLayoutId id="2147483651" r:id="rId9"/>
    <p:sldLayoutId id="2147483704" r:id="rId10"/>
    <p:sldLayoutId id="2147483652" r:id="rId11"/>
    <p:sldLayoutId id="2147483653" r:id="rId12"/>
    <p:sldLayoutId id="2147483654" r:id="rId13"/>
    <p:sldLayoutId id="2147483655" r:id="rId14"/>
    <p:sldLayoutId id="2147483709" r:id="rId15"/>
    <p:sldLayoutId id="2147483711" r:id="rId16"/>
    <p:sldLayoutId id="2147483701" r:id="rId17"/>
    <p:sldLayoutId id="2147483657" r:id="rId18"/>
    <p:sldLayoutId id="2147483658" r:id="rId19"/>
    <p:sldLayoutId id="2147483659" r:id="rId20"/>
    <p:sldLayoutId id="2147483703" r:id="rId21"/>
    <p:sldLayoutId id="2147483713" r:id="rId22"/>
    <p:sldLayoutId id="2147483679" r:id="rId23"/>
    <p:sldLayoutId id="2147483708" r:id="rId24"/>
    <p:sldLayoutId id="2147483693" r:id="rId25"/>
    <p:sldLayoutId id="2147483694" r:id="rId26"/>
    <p:sldLayoutId id="2147483695" r:id="rId27"/>
    <p:sldLayoutId id="2147483696" r:id="rId28"/>
    <p:sldLayoutId id="2147483705" r:id="rId29"/>
    <p:sldLayoutId id="2147483699" r:id="rId30"/>
    <p:sldLayoutId id="2147483712" r:id="rId31"/>
    <p:sldLayoutId id="2147483697" r:id="rId32"/>
    <p:sldLayoutId id="2147483710" r:id="rId33"/>
    <p:sldLayoutId id="2147483698" r:id="rId34"/>
    <p:sldLayoutId id="2147483738" r:id="rId35"/>
    <p:sldLayoutId id="2147483740" r:id="rId36"/>
    <p:sldLayoutId id="2147483741" r:id="rId37"/>
    <p:sldLayoutId id="2147483742" r:id="rId38"/>
    <p:sldLayoutId id="2147483743" r:id="rId39"/>
    <p:sldLayoutId id="2147483744" r:id="rId40"/>
    <p:sldLayoutId id="2147483745" r:id="rId41"/>
    <p:sldLayoutId id="2147483757"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97589-F6EC-43E1-B85C-6F88FBC650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8101D8-D025-415B-9F80-29BCEDC41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0C53B-6605-4BD0-8F37-C42B542F8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EDD29-1EED-4516-B2DB-86E723DC52F5}" type="datetimeFigureOut">
              <a:rPr lang="en-US" smtClean="0"/>
              <a:t>2/20/2023</a:t>
            </a:fld>
            <a:endParaRPr lang="en-US"/>
          </a:p>
        </p:txBody>
      </p:sp>
      <p:sp>
        <p:nvSpPr>
          <p:cNvPr id="5" name="Footer Placeholder 4">
            <a:extLst>
              <a:ext uri="{FF2B5EF4-FFF2-40B4-BE49-F238E27FC236}">
                <a16:creationId xmlns:a16="http://schemas.microsoft.com/office/drawing/2014/main" id="{DCE07B79-3D04-4DFE-A47C-AB86D41EB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F91067-B95E-4E86-9786-296BE90A7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003CA-433E-490B-B6D0-1102DFF2E5CC}" type="slidenum">
              <a:rPr lang="en-US" smtClean="0"/>
              <a:t>‹#›</a:t>
            </a:fld>
            <a:endParaRPr lang="en-US"/>
          </a:p>
        </p:txBody>
      </p:sp>
      <p:pic>
        <p:nvPicPr>
          <p:cNvPr id="7" name="Picture 6">
            <a:extLst>
              <a:ext uri="{FF2B5EF4-FFF2-40B4-BE49-F238E27FC236}">
                <a16:creationId xmlns:a16="http://schemas.microsoft.com/office/drawing/2014/main" id="{CD285EA9-C668-410C-B82B-CF8B5C91BF14}"/>
              </a:ext>
            </a:extLst>
          </p:cNvPr>
          <p:cNvPicPr>
            <a:picLocks noChangeAspect="1"/>
          </p:cNvPicPr>
          <p:nvPr userDrawn="1"/>
        </p:nvPicPr>
        <p:blipFill rotWithShape="1">
          <a:blip r:embed="rId15"/>
          <a:srcRect t="10072" r="1730" b="10071"/>
          <a:stretch/>
        </p:blipFill>
        <p:spPr>
          <a:xfrm>
            <a:off x="-4187265" y="0"/>
            <a:ext cx="8439225" cy="6858000"/>
          </a:xfrm>
          <a:prstGeom prst="rect">
            <a:avLst/>
          </a:prstGeom>
        </p:spPr>
      </p:pic>
      <p:cxnSp>
        <p:nvCxnSpPr>
          <p:cNvPr id="8" name="Straight Connector 7">
            <a:extLst>
              <a:ext uri="{FF2B5EF4-FFF2-40B4-BE49-F238E27FC236}">
                <a16:creationId xmlns:a16="http://schemas.microsoft.com/office/drawing/2014/main" id="{49C322E7-1E8A-4A33-8527-A06AFC5AFE22}"/>
              </a:ext>
            </a:extLst>
          </p:cNvPr>
          <p:cNvCxnSpPr/>
          <p:nvPr userDrawn="1"/>
        </p:nvCxnSpPr>
        <p:spPr>
          <a:xfrm>
            <a:off x="10314323" y="2652963"/>
            <a:ext cx="1192923" cy="0"/>
          </a:xfrm>
          <a:prstGeom prst="line">
            <a:avLst/>
          </a:prstGeom>
          <a:ln w="82550">
            <a:solidFill>
              <a:srgbClr val="E6522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554663C-3F40-4EA5-8C42-9484DB615577}"/>
              </a:ext>
            </a:extLst>
          </p:cNvPr>
          <p:cNvPicPr>
            <a:picLocks noChangeAspect="1"/>
          </p:cNvPicPr>
          <p:nvPr userDrawn="1"/>
        </p:nvPicPr>
        <p:blipFill>
          <a:blip r:embed="rId16"/>
          <a:stretch>
            <a:fillRect/>
          </a:stretch>
        </p:blipFill>
        <p:spPr>
          <a:xfrm>
            <a:off x="9158191" y="5641465"/>
            <a:ext cx="2343640" cy="860166"/>
          </a:xfrm>
          <a:prstGeom prst="rect">
            <a:avLst/>
          </a:prstGeom>
        </p:spPr>
      </p:pic>
      <p:sp>
        <p:nvSpPr>
          <p:cNvPr id="10" name="Rectangle 9">
            <a:extLst>
              <a:ext uri="{FF2B5EF4-FFF2-40B4-BE49-F238E27FC236}">
                <a16:creationId xmlns:a16="http://schemas.microsoft.com/office/drawing/2014/main" id="{E871D6BB-64A8-4392-9E66-AD2E6A443954}"/>
              </a:ext>
            </a:extLst>
          </p:cNvPr>
          <p:cNvSpPr/>
          <p:nvPr userDrawn="1"/>
        </p:nvSpPr>
        <p:spPr>
          <a:xfrm>
            <a:off x="3999246" y="5782500"/>
            <a:ext cx="1890577" cy="338554"/>
          </a:xfrm>
          <a:prstGeom prst="rect">
            <a:avLst/>
          </a:prstGeom>
          <a:noFill/>
          <a:ln>
            <a:noFill/>
          </a:ln>
        </p:spPr>
        <p:txBody>
          <a:bodyPr wrap="square" lIns="91440" tIns="45720" rIns="91440" bIns="45720">
            <a:spAutoFit/>
          </a:bodyPr>
          <a:lstStyle/>
          <a:p>
            <a:pPr algn="just"/>
            <a:r>
              <a:rPr lang="en-AU" sz="1600" cap="none" spc="0" dirty="0">
                <a:ln w="12700">
                  <a:noFill/>
                  <a:prstDash val="solid"/>
                </a:ln>
                <a:solidFill>
                  <a:srgbClr val="E65225"/>
                </a:solidFill>
                <a:latin typeface="Proxima Nova Semibold"/>
                <a:cs typeface="Proxima Nova Semibold"/>
              </a:rPr>
              <a:t>@</a:t>
            </a:r>
            <a:r>
              <a:rPr lang="en-AU" sz="1600" cap="none" spc="0" dirty="0" err="1">
                <a:ln w="12700">
                  <a:noFill/>
                  <a:prstDash val="solid"/>
                </a:ln>
                <a:solidFill>
                  <a:srgbClr val="E65225"/>
                </a:solidFill>
                <a:latin typeface="Proxima Nova Semibold"/>
                <a:cs typeface="Proxima Nova Semibold"/>
              </a:rPr>
              <a:t>accessibilityoz</a:t>
            </a:r>
            <a:endParaRPr lang="en-AU" sz="1600" cap="none" spc="0" dirty="0">
              <a:ln w="12700">
                <a:noFill/>
                <a:prstDash val="solid"/>
              </a:ln>
              <a:solidFill>
                <a:srgbClr val="E65225"/>
              </a:solidFill>
              <a:latin typeface="Proxima Nova Semibold"/>
              <a:cs typeface="Proxima Nova Semibold"/>
            </a:endParaRPr>
          </a:p>
        </p:txBody>
      </p:sp>
      <p:pic>
        <p:nvPicPr>
          <p:cNvPr id="11" name="Picture 10" descr="Twitter_Orange.png">
            <a:extLst>
              <a:ext uri="{FF2B5EF4-FFF2-40B4-BE49-F238E27FC236}">
                <a16:creationId xmlns:a16="http://schemas.microsoft.com/office/drawing/2014/main" id="{DF045D9C-5638-49F7-84B1-9751BF2C821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664476" y="5800434"/>
            <a:ext cx="334770" cy="334770"/>
          </a:xfrm>
          <a:prstGeom prst="rect">
            <a:avLst/>
          </a:prstGeom>
        </p:spPr>
      </p:pic>
      <p:sp>
        <p:nvSpPr>
          <p:cNvPr id="12" name="Rectangle 11">
            <a:extLst>
              <a:ext uri="{FF2B5EF4-FFF2-40B4-BE49-F238E27FC236}">
                <a16:creationId xmlns:a16="http://schemas.microsoft.com/office/drawing/2014/main" id="{EFFEEEED-F0F6-4C4B-A975-6BE49AB6B32C}"/>
              </a:ext>
            </a:extLst>
          </p:cNvPr>
          <p:cNvSpPr/>
          <p:nvPr userDrawn="1"/>
        </p:nvSpPr>
        <p:spPr>
          <a:xfrm>
            <a:off x="6010710" y="5759256"/>
            <a:ext cx="2862197" cy="338554"/>
          </a:xfrm>
          <a:prstGeom prst="rect">
            <a:avLst/>
          </a:prstGeom>
          <a:noFill/>
          <a:ln>
            <a:noFill/>
          </a:ln>
        </p:spPr>
        <p:txBody>
          <a:bodyPr wrap="square" lIns="91440" tIns="45720" rIns="91440" bIns="45720">
            <a:spAutoFit/>
          </a:bodyPr>
          <a:lstStyle/>
          <a:p>
            <a:pPr algn="ctr"/>
            <a:r>
              <a:rPr lang="en-AU" sz="1600" cap="none" spc="0" dirty="0" err="1">
                <a:ln w="12700">
                  <a:noFill/>
                  <a:prstDash val="solid"/>
                </a:ln>
                <a:solidFill>
                  <a:srgbClr val="E65225"/>
                </a:solidFill>
                <a:latin typeface="Proxima Nova Semibold"/>
                <a:cs typeface="Proxima Nova Semibold"/>
              </a:rPr>
              <a:t>www.accessibilityoz.com</a:t>
            </a:r>
            <a:endParaRPr lang="en-AU" sz="1600" cap="none" spc="0" dirty="0">
              <a:ln w="12700">
                <a:noFill/>
                <a:prstDash val="solid"/>
              </a:ln>
              <a:solidFill>
                <a:srgbClr val="E65225"/>
              </a:solidFill>
              <a:latin typeface="Proxima Nova Semibold"/>
              <a:cs typeface="Proxima Nova Semibold"/>
            </a:endParaRPr>
          </a:p>
        </p:txBody>
      </p:sp>
    </p:spTree>
    <p:extLst>
      <p:ext uri="{BB962C8B-B14F-4D97-AF65-F5344CB8AC3E}">
        <p14:creationId xmlns:p14="http://schemas.microsoft.com/office/powerpoint/2010/main" val="8860100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37" r:id="rId12"/>
    <p:sldLayoutId id="21474837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witter_Orange.png">
            <a:extLst>
              <a:ext uri="{FF2B5EF4-FFF2-40B4-BE49-F238E27FC236}">
                <a16:creationId xmlns:a16="http://schemas.microsoft.com/office/drawing/2014/main" id="{88C8C900-0613-B845-AA7B-5F88A223BD4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4" name="Picture 3">
            <a:extLst>
              <a:ext uri="{FF2B5EF4-FFF2-40B4-BE49-F238E27FC236}">
                <a16:creationId xmlns:a16="http://schemas.microsoft.com/office/drawing/2014/main" id="{7D1A0BDD-A914-8841-83A0-934968778369}"/>
              </a:ext>
            </a:extLst>
          </p:cNvPr>
          <p:cNvPicPr>
            <a:picLocks noChangeAspect="1"/>
          </p:cNvPicPr>
          <p:nvPr userDrawn="1"/>
        </p:nvPicPr>
        <p:blipFill>
          <a:blip r:embed="rId11"/>
          <a:stretch>
            <a:fillRect/>
          </a:stretch>
        </p:blipFill>
        <p:spPr>
          <a:xfrm>
            <a:off x="10075826" y="6033155"/>
            <a:ext cx="1893054" cy="694791"/>
          </a:xfrm>
          <a:prstGeom prst="rect">
            <a:avLst/>
          </a:prstGeom>
        </p:spPr>
      </p:pic>
      <p:sp>
        <p:nvSpPr>
          <p:cNvPr id="2" name="Rectangle 1">
            <a:extLst>
              <a:ext uri="{FF2B5EF4-FFF2-40B4-BE49-F238E27FC236}">
                <a16:creationId xmlns:a16="http://schemas.microsoft.com/office/drawing/2014/main" id="{915430A2-81B5-61DA-DB01-A6CB075A1C9B}"/>
              </a:ext>
            </a:extLst>
          </p:cNvPr>
          <p:cNvSpPr/>
          <p:nvPr userDrawn="1"/>
        </p:nvSpPr>
        <p:spPr>
          <a:xfrm>
            <a:off x="701166" y="6201899"/>
            <a:ext cx="3337434"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  pz.tt/history</a:t>
            </a:r>
          </a:p>
        </p:txBody>
      </p:sp>
    </p:spTree>
    <p:extLst>
      <p:ext uri="{BB962C8B-B14F-4D97-AF65-F5344CB8AC3E}">
        <p14:creationId xmlns:p14="http://schemas.microsoft.com/office/powerpoint/2010/main" val="23509948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BC5714-2846-C740-9C75-B25071FBB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COVER PAGES</a:t>
            </a:r>
          </a:p>
        </p:txBody>
      </p:sp>
      <p:sp>
        <p:nvSpPr>
          <p:cNvPr id="4" name="Date Placeholder 3">
            <a:extLst>
              <a:ext uri="{FF2B5EF4-FFF2-40B4-BE49-F238E27FC236}">
                <a16:creationId xmlns:a16="http://schemas.microsoft.com/office/drawing/2014/main" id="{32904CDC-0EC0-4E47-B7E6-B4D95E2CA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5CB0B-E23B-F24B-A458-46B8E6138B27}" type="datetimeFigureOut">
              <a:rPr lang="en-US" smtClean="0"/>
              <a:t>2/20/2023</a:t>
            </a:fld>
            <a:endParaRPr lang="en-US"/>
          </a:p>
        </p:txBody>
      </p:sp>
      <p:sp>
        <p:nvSpPr>
          <p:cNvPr id="5" name="Footer Placeholder 4">
            <a:extLst>
              <a:ext uri="{FF2B5EF4-FFF2-40B4-BE49-F238E27FC236}">
                <a16:creationId xmlns:a16="http://schemas.microsoft.com/office/drawing/2014/main" id="{3B849A90-D69E-C24A-91CE-50FE4E4355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74E345-D920-7F41-A2EC-A9094E54C1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F32F1-4F42-6E4D-8409-3BEA5830BE4D}" type="slidenum">
              <a:rPr lang="en-US" smtClean="0"/>
              <a:t>‹#›</a:t>
            </a:fld>
            <a:endParaRPr lang="en-US"/>
          </a:p>
        </p:txBody>
      </p:sp>
    </p:spTree>
    <p:extLst>
      <p:ext uri="{BB962C8B-B14F-4D97-AF65-F5344CB8AC3E}">
        <p14:creationId xmlns:p14="http://schemas.microsoft.com/office/powerpoint/2010/main" val="1494000152"/>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4FF2-A9DB-43E7-8062-5ABD191B8E49}"/>
              </a:ext>
            </a:extLst>
          </p:cNvPr>
          <p:cNvSpPr>
            <a:spLocks noGrp="1"/>
          </p:cNvSpPr>
          <p:nvPr>
            <p:ph type="ctrTitle"/>
          </p:nvPr>
        </p:nvSpPr>
        <p:spPr>
          <a:xfrm>
            <a:off x="3672840" y="2781299"/>
            <a:ext cx="7850678" cy="1915391"/>
          </a:xfrm>
        </p:spPr>
        <p:txBody>
          <a:bodyPr>
            <a:normAutofit/>
          </a:bodyPr>
          <a:lstStyle/>
          <a:p>
            <a:pPr algn="r"/>
            <a:r>
              <a:rPr lang="en-US" sz="4800" b="1" dirty="0">
                <a:latin typeface="Proxima Nova" panose="02000506030000020004" pitchFamily="2" charset="77"/>
                <a:ea typeface="+mn-ea"/>
                <a:cs typeface="+mn-cs"/>
              </a:rPr>
              <a:t>History of Web A11y</a:t>
            </a:r>
            <a:br>
              <a:rPr lang="en-US" sz="4800" b="1" dirty="0">
                <a:latin typeface="Proxima Nova" panose="02000506030000020004" pitchFamily="2" charset="77"/>
                <a:ea typeface="+mn-ea"/>
                <a:cs typeface="+mn-cs"/>
              </a:rPr>
            </a:br>
            <a:br>
              <a:rPr lang="en-US" sz="4800" b="1" dirty="0">
                <a:latin typeface="Proxima Nova" panose="02000506030000020004" pitchFamily="2" charset="77"/>
                <a:ea typeface="+mn-ea"/>
                <a:cs typeface="+mn-cs"/>
              </a:rPr>
            </a:br>
            <a:r>
              <a:rPr lang="en-US" sz="3100" b="1" dirty="0">
                <a:latin typeface="Proxima Nova" panose="02000506030000020004" pitchFamily="2" charset="77"/>
                <a:ea typeface="+mn-ea"/>
                <a:cs typeface="+mn-cs"/>
              </a:rPr>
              <a:t>Access slides and links: </a:t>
            </a:r>
            <a:r>
              <a:rPr lang="en-US" sz="3100" b="1" u="sng" dirty="0">
                <a:solidFill>
                  <a:srgbClr val="0070C0"/>
                </a:solidFill>
                <a:latin typeface="Proxima Nova" panose="02000506030000020004" pitchFamily="2" charset="77"/>
                <a:ea typeface="+mn-ea"/>
                <a:cs typeface="+mn-cs"/>
              </a:rPr>
              <a:t>pz.tt/history</a:t>
            </a:r>
          </a:p>
        </p:txBody>
      </p:sp>
    </p:spTree>
    <p:extLst>
      <p:ext uri="{BB962C8B-B14F-4D97-AF65-F5344CB8AC3E}">
        <p14:creationId xmlns:p14="http://schemas.microsoft.com/office/powerpoint/2010/main" val="268054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21EF02-15F5-0ED9-1400-C66884732BF3}"/>
              </a:ext>
            </a:extLst>
          </p:cNvPr>
          <p:cNvSpPr>
            <a:spLocks noGrp="1"/>
          </p:cNvSpPr>
          <p:nvPr>
            <p:ph type="title" idx="4294967295"/>
          </p:nvPr>
        </p:nvSpPr>
        <p:spPr>
          <a:xfrm>
            <a:off x="6096001" y="2164039"/>
            <a:ext cx="5346700" cy="2529923"/>
          </a:xfrm>
        </p:spPr>
        <p:txBody>
          <a:bodyPr/>
          <a:lstStyle/>
          <a:p>
            <a:pPr algn="ctr"/>
            <a:r>
              <a:rPr lang="en-US" sz="4400" b="1" dirty="0">
                <a:solidFill>
                  <a:schemeClr val="bg1"/>
                </a:solidFill>
                <a:latin typeface="Proxima Nova" panose="02000506030000020004" pitchFamily="2" charset="77"/>
                <a:ea typeface="Lato" charset="0"/>
                <a:cs typeface="Lato" charset="0"/>
              </a:rPr>
              <a:t>2006: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First public draft of WCAG2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released</a:t>
            </a:r>
            <a:endParaRPr lang="en-AU" dirty="0"/>
          </a:p>
        </p:txBody>
      </p:sp>
    </p:spTree>
    <p:extLst>
      <p:ext uri="{BB962C8B-B14F-4D97-AF65-F5344CB8AC3E}">
        <p14:creationId xmlns:p14="http://schemas.microsoft.com/office/powerpoint/2010/main" val="2834701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1CF6B-6141-40D5-B141-D9F412E35274}"/>
              </a:ext>
            </a:extLst>
          </p:cNvPr>
          <p:cNvSpPr>
            <a:spLocks noGrp="1"/>
          </p:cNvSpPr>
          <p:nvPr>
            <p:ph type="title"/>
          </p:nvPr>
        </p:nvSpPr>
        <p:spPr/>
        <p:txBody>
          <a:bodyPr/>
          <a:lstStyle/>
          <a:p>
            <a:r>
              <a:rPr lang="en-AU" dirty="0"/>
              <a:t>WCAG 2.0</a:t>
            </a:r>
          </a:p>
        </p:txBody>
      </p:sp>
      <p:sp>
        <p:nvSpPr>
          <p:cNvPr id="3" name="Content Placeholder 2">
            <a:extLst>
              <a:ext uri="{FF2B5EF4-FFF2-40B4-BE49-F238E27FC236}">
                <a16:creationId xmlns:a16="http://schemas.microsoft.com/office/drawing/2014/main" id="{58990378-BE61-4676-8089-376319A8A975}"/>
              </a:ext>
            </a:extLst>
          </p:cNvPr>
          <p:cNvSpPr>
            <a:spLocks noGrp="1"/>
          </p:cNvSpPr>
          <p:nvPr>
            <p:ph sz="quarter" idx="19"/>
          </p:nvPr>
        </p:nvSpPr>
        <p:spPr/>
        <p:txBody>
          <a:bodyPr/>
          <a:lstStyle/>
          <a:p>
            <a:pPr marL="571500" indent="-571500">
              <a:buFont typeface="Arial" panose="020B0604020202020204" pitchFamily="34" charset="0"/>
              <a:buChar char="•"/>
            </a:pPr>
            <a:r>
              <a:rPr lang="en-AU" dirty="0"/>
              <a:t>“Testability” criteria</a:t>
            </a:r>
          </a:p>
          <a:p>
            <a:pPr marL="571500" indent="-571500">
              <a:buFont typeface="Arial" panose="020B0604020202020204" pitchFamily="34" charset="0"/>
              <a:buChar char="•"/>
            </a:pPr>
            <a:r>
              <a:rPr lang="en-AU" dirty="0"/>
              <a:t>Lisa Seeman: Formal objection</a:t>
            </a:r>
          </a:p>
          <a:p>
            <a:pPr marL="571500" indent="-571500">
              <a:buFont typeface="Arial" panose="020B0604020202020204" pitchFamily="34" charset="0"/>
              <a:buChar char="•"/>
            </a:pPr>
            <a:r>
              <a:rPr lang="en-AU" dirty="0"/>
              <a:t>WCAG Samurai Errata</a:t>
            </a:r>
          </a:p>
          <a:p>
            <a:pPr marL="571500" indent="-571500">
              <a:buFont typeface="Arial" panose="020B0604020202020204" pitchFamily="34" charset="0"/>
              <a:buChar char="•"/>
            </a:pPr>
            <a:r>
              <a:rPr lang="en-AU" dirty="0"/>
              <a:t>WCAG2 published in 2008</a:t>
            </a:r>
          </a:p>
        </p:txBody>
      </p:sp>
    </p:spTree>
    <p:extLst>
      <p:ext uri="{BB962C8B-B14F-4D97-AF65-F5344CB8AC3E}">
        <p14:creationId xmlns:p14="http://schemas.microsoft.com/office/powerpoint/2010/main" val="1432056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21EF02-15F5-0ED9-1400-C66884732BF3}"/>
              </a:ext>
            </a:extLst>
          </p:cNvPr>
          <p:cNvSpPr>
            <a:spLocks noGrp="1"/>
          </p:cNvSpPr>
          <p:nvPr>
            <p:ph type="title" idx="4294967295"/>
          </p:nvPr>
        </p:nvSpPr>
        <p:spPr>
          <a:xfrm>
            <a:off x="6096001" y="2164039"/>
            <a:ext cx="5346700" cy="2529923"/>
          </a:xfrm>
        </p:spPr>
        <p:txBody>
          <a:bodyPr/>
          <a:lstStyle/>
          <a:p>
            <a:pPr algn="ctr"/>
            <a:r>
              <a:rPr lang="en-US" sz="4400" b="1" dirty="0">
                <a:solidFill>
                  <a:schemeClr val="bg1"/>
                </a:solidFill>
                <a:latin typeface="Proxima Nova" panose="02000506030000020004" pitchFamily="2" charset="77"/>
                <a:ea typeface="Lato" charset="0"/>
                <a:cs typeface="Lato" charset="0"/>
              </a:rPr>
              <a:t>2008: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WCAG2 published</a:t>
            </a:r>
            <a:endParaRPr lang="en-AU" dirty="0"/>
          </a:p>
        </p:txBody>
      </p:sp>
    </p:spTree>
    <p:extLst>
      <p:ext uri="{BB962C8B-B14F-4D97-AF65-F5344CB8AC3E}">
        <p14:creationId xmlns:p14="http://schemas.microsoft.com/office/powerpoint/2010/main" val="1479179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8D793CA5-739E-45EC-BA77-AFD9FB3CEE69}"/>
              </a:ext>
            </a:extLst>
          </p:cNvPr>
          <p:cNvSpPr txBox="1">
            <a:spLocks noGrp="1"/>
          </p:cNvSpPr>
          <p:nvPr>
            <p:ph type="title" idx="4294967295"/>
          </p:nvPr>
        </p:nvSpPr>
        <p:spPr>
          <a:xfrm>
            <a:off x="6096001" y="2468736"/>
            <a:ext cx="5346700" cy="1920526"/>
          </a:xfrm>
        </p:spPr>
        <p:txBody>
          <a:bodyPr>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914400">
              <a:lnSpc>
                <a:spcPct val="90000"/>
              </a:lnSpc>
              <a:spcBef>
                <a:spcPct val="0"/>
              </a:spcBef>
            </a:pPr>
            <a:r>
              <a:rPr lang="en-US" sz="4400" b="1" dirty="0">
                <a:solidFill>
                  <a:schemeClr val="bg1"/>
                </a:solidFill>
                <a:latin typeface="Proxima Nova" panose="02000506030000020004" pitchFamily="2" charset="77"/>
                <a:ea typeface="Lato" charset="0"/>
                <a:cs typeface="Lato" charset="0"/>
              </a:rPr>
              <a:t>2008: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Target (US) sued by NFB</a:t>
            </a:r>
          </a:p>
        </p:txBody>
      </p:sp>
    </p:spTree>
    <p:extLst>
      <p:ext uri="{BB962C8B-B14F-4D97-AF65-F5344CB8AC3E}">
        <p14:creationId xmlns:p14="http://schemas.microsoft.com/office/powerpoint/2010/main" val="920379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8D793CA5-739E-45EC-BA77-AFD9FB3CEE69}"/>
              </a:ext>
            </a:extLst>
          </p:cNvPr>
          <p:cNvSpPr txBox="1">
            <a:spLocks noGrp="1"/>
          </p:cNvSpPr>
          <p:nvPr>
            <p:ph type="title" idx="4294967295"/>
          </p:nvPr>
        </p:nvSpPr>
        <p:spPr>
          <a:xfrm>
            <a:off x="6096001" y="2468736"/>
            <a:ext cx="5346700" cy="1920526"/>
          </a:xfrm>
        </p:spPr>
        <p:txBody>
          <a:bodyPr>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914400">
              <a:lnSpc>
                <a:spcPct val="90000"/>
              </a:lnSpc>
              <a:spcBef>
                <a:spcPct val="0"/>
              </a:spcBef>
            </a:pPr>
            <a:r>
              <a:rPr lang="en-US" sz="4400" b="1" dirty="0">
                <a:solidFill>
                  <a:schemeClr val="bg1"/>
                </a:solidFill>
                <a:latin typeface="Proxima Nova" panose="02000506030000020004" pitchFamily="2" charset="77"/>
                <a:ea typeface="Lato" charset="0"/>
                <a:cs typeface="Lato" charset="0"/>
              </a:rPr>
              <a:t>2012: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Netflix sued by NAD</a:t>
            </a:r>
          </a:p>
        </p:txBody>
      </p:sp>
    </p:spTree>
    <p:extLst>
      <p:ext uri="{BB962C8B-B14F-4D97-AF65-F5344CB8AC3E}">
        <p14:creationId xmlns:p14="http://schemas.microsoft.com/office/powerpoint/2010/main" val="322386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8D793CA5-739E-45EC-BA77-AFD9FB3CEE69}"/>
              </a:ext>
            </a:extLst>
          </p:cNvPr>
          <p:cNvSpPr txBox="1">
            <a:spLocks noGrp="1"/>
          </p:cNvSpPr>
          <p:nvPr>
            <p:ph type="title" idx="4294967295"/>
          </p:nvPr>
        </p:nvSpPr>
        <p:spPr>
          <a:xfrm>
            <a:off x="6096001" y="2773436"/>
            <a:ext cx="5346700" cy="1311128"/>
          </a:xfrm>
        </p:spPr>
        <p:txBody>
          <a:bodyPr>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914400">
              <a:lnSpc>
                <a:spcPct val="90000"/>
              </a:lnSpc>
              <a:spcBef>
                <a:spcPct val="0"/>
              </a:spcBef>
            </a:pPr>
            <a:r>
              <a:rPr lang="en-US" sz="4400" b="1" dirty="0">
                <a:solidFill>
                  <a:schemeClr val="bg1"/>
                </a:solidFill>
                <a:latin typeface="Proxima Nova" panose="02000506030000020004" pitchFamily="2" charset="77"/>
                <a:ea typeface="Lato" charset="0"/>
                <a:cs typeface="Lato" charset="0"/>
              </a:rPr>
              <a:t>2014: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Coles sued</a:t>
            </a:r>
          </a:p>
        </p:txBody>
      </p:sp>
    </p:spTree>
    <p:extLst>
      <p:ext uri="{BB962C8B-B14F-4D97-AF65-F5344CB8AC3E}">
        <p14:creationId xmlns:p14="http://schemas.microsoft.com/office/powerpoint/2010/main" val="72641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3353D-D6E7-46C4-8E5C-596283D710A4}"/>
              </a:ext>
            </a:extLst>
          </p:cNvPr>
          <p:cNvSpPr>
            <a:spLocks noGrp="1"/>
          </p:cNvSpPr>
          <p:nvPr>
            <p:ph type="title" idx="4294967295"/>
          </p:nvPr>
        </p:nvSpPr>
        <p:spPr>
          <a:xfrm>
            <a:off x="6096001" y="2773436"/>
            <a:ext cx="5346700" cy="1311128"/>
          </a:xfrm>
        </p:spPr>
        <p:txBody>
          <a:bodyPr/>
          <a:lstStyle/>
          <a:p>
            <a:pPr algn="ctr"/>
            <a:r>
              <a:rPr lang="en-US" b="1" dirty="0">
                <a:solidFill>
                  <a:schemeClr val="bg1"/>
                </a:solidFill>
                <a:latin typeface="Proxima Nova" panose="02000506030000020004" pitchFamily="2" charset="77"/>
                <a:ea typeface="Lato" charset="0"/>
                <a:cs typeface="Lato" charset="0"/>
              </a:rPr>
              <a:t>2014: </a:t>
            </a:r>
            <a:br>
              <a:rPr lang="en-US" b="1" dirty="0">
                <a:solidFill>
                  <a:schemeClr val="bg1"/>
                </a:solidFill>
                <a:latin typeface="Proxima Nova" panose="02000506030000020004" pitchFamily="2" charset="77"/>
                <a:ea typeface="Lato" charset="0"/>
                <a:cs typeface="Lato" charset="0"/>
              </a:rPr>
            </a:br>
            <a:r>
              <a:rPr lang="en-US" b="1" dirty="0">
                <a:solidFill>
                  <a:schemeClr val="bg1"/>
                </a:solidFill>
                <a:latin typeface="Proxima Nova" panose="02000506030000020004" pitchFamily="2" charset="77"/>
                <a:ea typeface="Lato" charset="0"/>
                <a:cs typeface="Lato" charset="0"/>
              </a:rPr>
              <a:t>EN 301 549</a:t>
            </a:r>
            <a:endParaRPr lang="en-AU" dirty="0"/>
          </a:p>
        </p:txBody>
      </p:sp>
    </p:spTree>
    <p:extLst>
      <p:ext uri="{BB962C8B-B14F-4D97-AF65-F5344CB8AC3E}">
        <p14:creationId xmlns:p14="http://schemas.microsoft.com/office/powerpoint/2010/main" val="34572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3ABBAD-6B2F-487D-8B49-4BD21C674E24}"/>
              </a:ext>
            </a:extLst>
          </p:cNvPr>
          <p:cNvSpPr txBox="1">
            <a:spLocks noGrp="1"/>
          </p:cNvSpPr>
          <p:nvPr>
            <p:ph type="title" idx="4294967295"/>
          </p:nvPr>
        </p:nvSpPr>
        <p:spPr>
          <a:xfrm>
            <a:off x="6096001" y="1690063"/>
            <a:ext cx="5346700" cy="3477875"/>
          </a:xfrm>
        </p:spPr>
        <p:txBody>
          <a:bodyPr>
            <a:normAutofit/>
          </a:bodyPr>
          <a:lstStyle/>
          <a:p>
            <a:pPr algn="ctr">
              <a:defRPr/>
            </a:pPr>
            <a:r>
              <a:rPr lang="en-US" b="1" dirty="0">
                <a:solidFill>
                  <a:schemeClr val="bg1"/>
                </a:solidFill>
                <a:latin typeface="Proxima Nova" panose="02000506030000020004" pitchFamily="2" charset="77"/>
                <a:ea typeface="Lato" charset="0"/>
                <a:cs typeface="Lato" charset="0"/>
              </a:rPr>
              <a:t>2014: </a:t>
            </a:r>
            <a:br>
              <a:rPr lang="en-US" b="1" dirty="0">
                <a:solidFill>
                  <a:schemeClr val="bg1"/>
                </a:solidFill>
                <a:latin typeface="Proxima Nova" panose="02000506030000020004" pitchFamily="2" charset="77"/>
                <a:ea typeface="Lato" charset="0"/>
                <a:cs typeface="Lato" charset="0"/>
              </a:rPr>
            </a:br>
            <a:r>
              <a:rPr lang="en-US" b="1" dirty="0">
                <a:solidFill>
                  <a:schemeClr val="bg1"/>
                </a:solidFill>
                <a:latin typeface="Proxima Nova" panose="02000506030000020004" pitchFamily="2" charset="77"/>
                <a:ea typeface="Lato" charset="0"/>
                <a:cs typeface="Lato" charset="0"/>
              </a:rPr>
              <a:t>BBC Mobile Accessibility Guidelines released</a:t>
            </a:r>
          </a:p>
        </p:txBody>
      </p:sp>
    </p:spTree>
    <p:extLst>
      <p:ext uri="{BB962C8B-B14F-4D97-AF65-F5344CB8AC3E}">
        <p14:creationId xmlns:p14="http://schemas.microsoft.com/office/powerpoint/2010/main" val="3760404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D69201-BC99-7A36-6715-13FB316404AE}"/>
              </a:ext>
            </a:extLst>
          </p:cNvPr>
          <p:cNvSpPr>
            <a:spLocks noGrp="1"/>
          </p:cNvSpPr>
          <p:nvPr>
            <p:ph type="title" idx="4294967295"/>
          </p:nvPr>
        </p:nvSpPr>
        <p:spPr>
          <a:xfrm>
            <a:off x="6096001" y="2468737"/>
            <a:ext cx="5346700" cy="1920526"/>
          </a:xfrm>
        </p:spPr>
        <p:txBody>
          <a:bodyPr/>
          <a:lstStyle/>
          <a:p>
            <a:pPr algn="ctr"/>
            <a:r>
              <a:rPr lang="en-US" b="1" dirty="0">
                <a:solidFill>
                  <a:schemeClr val="bg1"/>
                </a:solidFill>
                <a:latin typeface="Proxima Nova" panose="02000506030000020004" pitchFamily="2" charset="77"/>
                <a:ea typeface="Lato" charset="0"/>
                <a:cs typeface="Lato" charset="0"/>
              </a:rPr>
              <a:t>2018: </a:t>
            </a:r>
            <a:br>
              <a:rPr lang="en-US" b="1" dirty="0">
                <a:solidFill>
                  <a:schemeClr val="bg1"/>
                </a:solidFill>
                <a:latin typeface="Proxima Nova" panose="02000506030000020004" pitchFamily="2" charset="77"/>
                <a:ea typeface="Lato" charset="0"/>
                <a:cs typeface="Lato" charset="0"/>
              </a:rPr>
            </a:br>
            <a:r>
              <a:rPr lang="en-US" b="1" dirty="0">
                <a:solidFill>
                  <a:schemeClr val="bg1"/>
                </a:solidFill>
                <a:latin typeface="Proxima Nova" panose="02000506030000020004" pitchFamily="2" charset="77"/>
                <a:ea typeface="Lato" charset="0"/>
                <a:cs typeface="Lato" charset="0"/>
              </a:rPr>
              <a:t>WCAG 2.1 released</a:t>
            </a:r>
            <a:endParaRPr lang="en-AU" dirty="0"/>
          </a:p>
        </p:txBody>
      </p:sp>
    </p:spTree>
    <p:extLst>
      <p:ext uri="{BB962C8B-B14F-4D97-AF65-F5344CB8AC3E}">
        <p14:creationId xmlns:p14="http://schemas.microsoft.com/office/powerpoint/2010/main" val="2073779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C2CB17-BB2F-4791-8012-836FB7148BE9}"/>
              </a:ext>
            </a:extLst>
          </p:cNvPr>
          <p:cNvSpPr>
            <a:spLocks noGrp="1"/>
          </p:cNvSpPr>
          <p:nvPr>
            <p:ph type="title" idx="4294967295"/>
          </p:nvPr>
        </p:nvSpPr>
        <p:spPr>
          <a:xfrm>
            <a:off x="0" y="380365"/>
            <a:ext cx="12192000" cy="1325563"/>
          </a:xfrm>
        </p:spPr>
        <p:txBody>
          <a:bodyPr>
            <a:normAutofit/>
          </a:bodyPr>
          <a:lstStyle/>
          <a:p>
            <a:pPr algn="ctr"/>
            <a:r>
              <a:rPr lang="en-US" dirty="0">
                <a:latin typeface="Proxima Nova Extrabold" panose="02000506030000020004" pitchFamily="2" charset="77"/>
                <a:ea typeface="Lato Black" charset="0"/>
                <a:cs typeface="Lato Black" charset="0"/>
              </a:rPr>
              <a:t>WCAG2</a:t>
            </a:r>
          </a:p>
        </p:txBody>
      </p:sp>
      <p:sp>
        <p:nvSpPr>
          <p:cNvPr id="3" name="TextBox 2">
            <a:extLst>
              <a:ext uri="{FF2B5EF4-FFF2-40B4-BE49-F238E27FC236}">
                <a16:creationId xmlns:a16="http://schemas.microsoft.com/office/drawing/2014/main" id="{632641C2-B192-4757-B376-98E3112EC8C5}"/>
              </a:ext>
            </a:extLst>
          </p:cNvPr>
          <p:cNvSpPr txBox="1"/>
          <p:nvPr/>
        </p:nvSpPr>
        <p:spPr>
          <a:xfrm>
            <a:off x="1009058" y="1918188"/>
            <a:ext cx="10173884" cy="3323987"/>
          </a:xfrm>
          <a:prstGeom prst="rect">
            <a:avLst/>
          </a:prstGeom>
          <a:noFill/>
        </p:spPr>
        <p:txBody>
          <a:bodyPr wrap="square" rtlCol="0">
            <a:spAutoFit/>
          </a:bodyPr>
          <a:lstStyle/>
          <a:p>
            <a:r>
              <a:rPr lang="en-US" sz="3200" dirty="0">
                <a:latin typeface="Proxima Nova"/>
              </a:rPr>
              <a:t>WCAG2 success criteria are applicable to mobile, however, not all aspects of mobile accessibility are specifically covered by WCAG2. For example, although WCAG2 requires sites to be accessible to the keyboard user, it does not specify that it should also be accessible to the touchscreen user. </a:t>
            </a:r>
            <a:endParaRPr lang="en-AU" sz="3200" dirty="0">
              <a:latin typeface="Proxima Nova"/>
            </a:endParaRPr>
          </a:p>
          <a:p>
            <a:endParaRPr lang="en-US" dirty="0"/>
          </a:p>
        </p:txBody>
      </p:sp>
    </p:spTree>
    <p:extLst>
      <p:ext uri="{BB962C8B-B14F-4D97-AF65-F5344CB8AC3E}">
        <p14:creationId xmlns:p14="http://schemas.microsoft.com/office/powerpoint/2010/main" val="117590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C2AA-A1A0-81FB-67C1-2EFF576EA8B5}"/>
              </a:ext>
            </a:extLst>
          </p:cNvPr>
          <p:cNvSpPr>
            <a:spLocks noGrp="1"/>
          </p:cNvSpPr>
          <p:nvPr>
            <p:ph type="title" idx="4294967295"/>
          </p:nvPr>
        </p:nvSpPr>
        <p:spPr>
          <a:xfrm>
            <a:off x="6096001" y="1859339"/>
            <a:ext cx="5346700" cy="3139321"/>
          </a:xfrm>
        </p:spPr>
        <p:txBody>
          <a:bodyPr/>
          <a:lstStyle/>
          <a:p>
            <a:pPr algn="ctr"/>
            <a:r>
              <a:rPr lang="en-US" sz="4400" b="1" dirty="0">
                <a:solidFill>
                  <a:schemeClr val="bg1"/>
                </a:solidFill>
                <a:latin typeface="Proxima Nova" panose="02000506030000020004" pitchFamily="2" charset="77"/>
                <a:ea typeface="Lato" charset="0"/>
                <a:cs typeface="Lato" charset="0"/>
              </a:rPr>
              <a:t>1995: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Unified Web Site Accessibility Guidelines released</a:t>
            </a:r>
            <a:endParaRPr lang="en-AU" dirty="0"/>
          </a:p>
        </p:txBody>
      </p:sp>
    </p:spTree>
    <p:extLst>
      <p:ext uri="{BB962C8B-B14F-4D97-AF65-F5344CB8AC3E}">
        <p14:creationId xmlns:p14="http://schemas.microsoft.com/office/powerpoint/2010/main" val="246606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3ABBAD-6B2F-487D-8B49-4BD21C674E24}"/>
              </a:ext>
            </a:extLst>
          </p:cNvPr>
          <p:cNvSpPr txBox="1">
            <a:spLocks noGrp="1"/>
          </p:cNvSpPr>
          <p:nvPr>
            <p:ph type="title" idx="4294967295"/>
          </p:nvPr>
        </p:nvSpPr>
        <p:spPr>
          <a:xfrm>
            <a:off x="6096001" y="1859340"/>
            <a:ext cx="5346700" cy="3139321"/>
          </a:xfrm>
        </p:spPr>
        <p:txBody>
          <a:bodyPr>
            <a:normAutofit/>
          </a:bodyPr>
          <a:lstStyle/>
          <a:p>
            <a:pPr lvl="0" algn="ctr"/>
            <a:r>
              <a:rPr lang="en-US" b="1" dirty="0">
                <a:solidFill>
                  <a:schemeClr val="bg1"/>
                </a:solidFill>
                <a:latin typeface="Proxima Nova" panose="02000506030000020004" pitchFamily="2" charset="77"/>
                <a:ea typeface="Lato" charset="0"/>
                <a:cs typeface="Lato" charset="0"/>
              </a:rPr>
              <a:t>2018: </a:t>
            </a:r>
            <a:br>
              <a:rPr lang="en-US" b="1" dirty="0">
                <a:solidFill>
                  <a:schemeClr val="bg1"/>
                </a:solidFill>
                <a:latin typeface="Proxima Nova" panose="02000506030000020004" pitchFamily="2" charset="77"/>
                <a:ea typeface="Lato" charset="0"/>
                <a:cs typeface="Lato" charset="0"/>
              </a:rPr>
            </a:br>
            <a:r>
              <a:rPr lang="en-US" b="1" dirty="0">
                <a:solidFill>
                  <a:schemeClr val="bg1"/>
                </a:solidFill>
                <a:latin typeface="Proxima Nova" panose="02000506030000020004" pitchFamily="2" charset="77"/>
                <a:ea typeface="Lato" charset="0"/>
                <a:cs typeface="Lato" charset="0"/>
              </a:rPr>
              <a:t>First ICT Mobile Testing Methodology released</a:t>
            </a:r>
          </a:p>
        </p:txBody>
      </p:sp>
    </p:spTree>
    <p:extLst>
      <p:ext uri="{BB962C8B-B14F-4D97-AF65-F5344CB8AC3E}">
        <p14:creationId xmlns:p14="http://schemas.microsoft.com/office/powerpoint/2010/main" val="83641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8F24F8-63B6-4413-BF82-D29882C5154A}"/>
              </a:ext>
            </a:extLst>
          </p:cNvPr>
          <p:cNvSpPr>
            <a:spLocks noGrp="1"/>
          </p:cNvSpPr>
          <p:nvPr>
            <p:ph type="title" idx="4294967295"/>
          </p:nvPr>
        </p:nvSpPr>
        <p:spPr>
          <a:xfrm>
            <a:off x="0" y="380365"/>
            <a:ext cx="12192000" cy="1325563"/>
          </a:xfrm>
        </p:spPr>
        <p:txBody>
          <a:bodyPr>
            <a:normAutofit/>
          </a:bodyPr>
          <a:lstStyle/>
          <a:p>
            <a:pPr algn="ctr"/>
            <a:r>
              <a:rPr lang="en-US" dirty="0">
                <a:latin typeface="Proxima Nova Extrabold" panose="02000506030000020004" pitchFamily="2" charset="77"/>
                <a:ea typeface="Lato Black" charset="0"/>
                <a:cs typeface="Lato Black" charset="0"/>
              </a:rPr>
              <a:t>WCAG2.1</a:t>
            </a:r>
          </a:p>
        </p:txBody>
      </p:sp>
      <p:sp>
        <p:nvSpPr>
          <p:cNvPr id="3" name="TextBox 2">
            <a:extLst>
              <a:ext uri="{FF2B5EF4-FFF2-40B4-BE49-F238E27FC236}">
                <a16:creationId xmlns:a16="http://schemas.microsoft.com/office/drawing/2014/main" id="{632641C2-B192-4757-B376-98E3112EC8C5}"/>
              </a:ext>
            </a:extLst>
          </p:cNvPr>
          <p:cNvSpPr txBox="1"/>
          <p:nvPr/>
        </p:nvSpPr>
        <p:spPr>
          <a:xfrm>
            <a:off x="886839" y="2259449"/>
            <a:ext cx="10173884" cy="2339102"/>
          </a:xfrm>
          <a:prstGeom prst="rect">
            <a:avLst/>
          </a:prstGeom>
          <a:noFill/>
        </p:spPr>
        <p:txBody>
          <a:bodyPr wrap="square" rtlCol="0">
            <a:spAutoFit/>
          </a:bodyPr>
          <a:lstStyle/>
          <a:p>
            <a:r>
              <a:rPr lang="en-US" sz="3200" dirty="0">
                <a:latin typeface="Proxima Nova"/>
              </a:rPr>
              <a:t>WCAG2.1 builds on this and addresses more criteria related to touch screen (pointer gestures), sensors and small screen devices, however it still does not cover all user needs related to mobile accessibility. </a:t>
            </a:r>
            <a:endParaRPr lang="en-AU" sz="3200" dirty="0">
              <a:latin typeface="Proxima Nova"/>
            </a:endParaRPr>
          </a:p>
          <a:p>
            <a:endParaRPr lang="en-US" dirty="0"/>
          </a:p>
        </p:txBody>
      </p:sp>
    </p:spTree>
    <p:extLst>
      <p:ext uri="{BB962C8B-B14F-4D97-AF65-F5344CB8AC3E}">
        <p14:creationId xmlns:p14="http://schemas.microsoft.com/office/powerpoint/2010/main" val="3862583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BE482-6DD2-4CF6-9D38-6B9A9FEBEF98}"/>
              </a:ext>
            </a:extLst>
          </p:cNvPr>
          <p:cNvSpPr>
            <a:spLocks noGrp="1"/>
          </p:cNvSpPr>
          <p:nvPr>
            <p:ph type="title" idx="4294967295"/>
          </p:nvPr>
        </p:nvSpPr>
        <p:spPr>
          <a:xfrm>
            <a:off x="0" y="380365"/>
            <a:ext cx="12192000" cy="1325563"/>
          </a:xfrm>
        </p:spPr>
        <p:txBody>
          <a:bodyPr>
            <a:normAutofit/>
          </a:bodyPr>
          <a:lstStyle/>
          <a:p>
            <a:pPr algn="ctr"/>
            <a:r>
              <a:rPr lang="en-US" dirty="0">
                <a:latin typeface="Proxima Nova Extrabold" panose="02000506030000020004" pitchFamily="2" charset="77"/>
                <a:ea typeface="Lato Black" charset="0"/>
                <a:cs typeface="Lato Black" charset="0"/>
              </a:rPr>
              <a:t>Mobile Testing Methodology</a:t>
            </a:r>
          </a:p>
        </p:txBody>
      </p:sp>
      <p:sp>
        <p:nvSpPr>
          <p:cNvPr id="3" name="TextBox 2">
            <a:extLst>
              <a:ext uri="{FF2B5EF4-FFF2-40B4-BE49-F238E27FC236}">
                <a16:creationId xmlns:a16="http://schemas.microsoft.com/office/drawing/2014/main" id="{632641C2-B192-4757-B376-98E3112EC8C5}"/>
              </a:ext>
            </a:extLst>
          </p:cNvPr>
          <p:cNvSpPr txBox="1"/>
          <p:nvPr/>
        </p:nvSpPr>
        <p:spPr>
          <a:xfrm>
            <a:off x="886839" y="1708638"/>
            <a:ext cx="10173884" cy="3816429"/>
          </a:xfrm>
          <a:prstGeom prst="rect">
            <a:avLst/>
          </a:prstGeom>
          <a:noFill/>
        </p:spPr>
        <p:txBody>
          <a:bodyPr wrap="square" rtlCol="0">
            <a:spAutoFit/>
          </a:bodyPr>
          <a:lstStyle/>
          <a:p>
            <a:r>
              <a:rPr lang="en-US" sz="3200" dirty="0">
                <a:latin typeface="Proxima Nova"/>
              </a:rPr>
              <a:t>ICT Accessibility Testing Symposium has developed a methodology for evaluating the accessibility of mobile web sites. This document is an amalgamation of accepted mobile accessibility testing standards from around the world, including additional developments from the ICT Accessibility Testing Symposium’s Mobile Sub-Committee.</a:t>
            </a:r>
            <a:endParaRPr lang="en-AU" sz="3200" dirty="0">
              <a:latin typeface="Proxima Nova"/>
            </a:endParaRPr>
          </a:p>
          <a:p>
            <a:endParaRPr lang="en-US" dirty="0"/>
          </a:p>
        </p:txBody>
      </p:sp>
    </p:spTree>
    <p:extLst>
      <p:ext uri="{BB962C8B-B14F-4D97-AF65-F5344CB8AC3E}">
        <p14:creationId xmlns:p14="http://schemas.microsoft.com/office/powerpoint/2010/main" val="674174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3ABBAD-6B2F-487D-8B49-4BD21C674E24}"/>
              </a:ext>
            </a:extLst>
          </p:cNvPr>
          <p:cNvSpPr txBox="1">
            <a:spLocks noGrp="1"/>
          </p:cNvSpPr>
          <p:nvPr>
            <p:ph type="title" idx="4294967295"/>
          </p:nvPr>
        </p:nvSpPr>
        <p:spPr>
          <a:xfrm>
            <a:off x="6096001" y="2164039"/>
            <a:ext cx="5346700" cy="2529923"/>
          </a:xfrm>
        </p:spPr>
        <p:txBody>
          <a:bodyPr>
            <a:normAutofit fontScale="90000"/>
          </a:bodyPr>
          <a:lstStyle/>
          <a:p>
            <a:pPr algn="ctr" defTabSz="914377">
              <a:lnSpc>
                <a:spcPct val="100000"/>
              </a:lnSpc>
              <a:spcBef>
                <a:spcPts val="0"/>
              </a:spcBef>
              <a:defRPr/>
            </a:pPr>
            <a:r>
              <a:rPr lang="en-US" sz="4800" b="1" dirty="0">
                <a:solidFill>
                  <a:schemeClr val="bg1"/>
                </a:solidFill>
                <a:latin typeface="Proxima Nova" panose="02000506030000020004" pitchFamily="2" charset="77"/>
                <a:ea typeface="Lato" charset="0"/>
                <a:cs typeface="Lato" charset="0"/>
              </a:rPr>
              <a:t>2020: </a:t>
            </a:r>
            <a:br>
              <a:rPr lang="en-US" sz="4800" b="1" dirty="0">
                <a:solidFill>
                  <a:schemeClr val="bg1"/>
                </a:solidFill>
                <a:latin typeface="Proxima Nova" panose="02000506030000020004" pitchFamily="2" charset="77"/>
                <a:ea typeface="Lato" charset="0"/>
                <a:cs typeface="Lato" charset="0"/>
              </a:rPr>
            </a:br>
            <a:r>
              <a:rPr lang="en-US" sz="4800" b="1" dirty="0">
                <a:solidFill>
                  <a:schemeClr val="bg1"/>
                </a:solidFill>
                <a:latin typeface="Proxima Nova" panose="02000506030000020004" pitchFamily="2" charset="77"/>
                <a:ea typeface="Lato" charset="0"/>
                <a:cs typeface="Lato" charset="0"/>
              </a:rPr>
              <a:t>Second ICT Mobile Testing Methodology released</a:t>
            </a:r>
          </a:p>
        </p:txBody>
      </p:sp>
    </p:spTree>
    <p:extLst>
      <p:ext uri="{BB962C8B-B14F-4D97-AF65-F5344CB8AC3E}">
        <p14:creationId xmlns:p14="http://schemas.microsoft.com/office/powerpoint/2010/main" val="191654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3EAD-ED01-4DC9-8296-8675257D8A3C}"/>
              </a:ext>
            </a:extLst>
          </p:cNvPr>
          <p:cNvSpPr>
            <a:spLocks noGrp="1"/>
          </p:cNvSpPr>
          <p:nvPr>
            <p:ph type="title" idx="4294967295"/>
          </p:nvPr>
        </p:nvSpPr>
        <p:spPr>
          <a:xfrm>
            <a:off x="746760" y="2811938"/>
            <a:ext cx="2484120" cy="1325563"/>
          </a:xfrm>
        </p:spPr>
        <p:txBody>
          <a:bodyPr/>
          <a:lstStyle/>
          <a:p>
            <a:pPr rtl="0" eaLnBrk="1" latinLnBrk="0" hangingPunct="1"/>
            <a:r>
              <a:rPr lang="en-US" sz="4400" b="1" i="0" kern="1200" dirty="0">
                <a:solidFill>
                  <a:srgbClr val="000000"/>
                </a:solidFill>
                <a:effectLst/>
                <a:latin typeface="Proxima Nova" panose="02000506030000020004"/>
                <a:ea typeface="Lato" panose="020F0502020204030203" pitchFamily="34" charset="0"/>
                <a:cs typeface="Lato" panose="020F0502020204030203" pitchFamily="34" charset="0"/>
              </a:rPr>
              <a:t>Q&amp;A</a:t>
            </a:r>
            <a:endParaRPr lang="en-US" dirty="0"/>
          </a:p>
        </p:txBody>
      </p:sp>
    </p:spTree>
    <p:extLst>
      <p:ext uri="{BB962C8B-B14F-4D97-AF65-F5344CB8AC3E}">
        <p14:creationId xmlns:p14="http://schemas.microsoft.com/office/powerpoint/2010/main" val="79420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F480FBE-D135-44CB-A27C-1F40C9D55BC3}"/>
              </a:ext>
            </a:extLst>
          </p:cNvPr>
          <p:cNvSpPr>
            <a:spLocks noGrp="1"/>
          </p:cNvSpPr>
          <p:nvPr>
            <p:ph type="title" idx="4294967295"/>
          </p:nvPr>
        </p:nvSpPr>
        <p:spPr>
          <a:xfrm>
            <a:off x="0" y="365125"/>
            <a:ext cx="10515600" cy="1325563"/>
          </a:xfrm>
        </p:spPr>
        <p:txBody>
          <a:bodyPr/>
          <a:lstStyle/>
          <a:p>
            <a:r>
              <a:rPr lang="en-US" dirty="0"/>
              <a:t>Contact Accessibility</a:t>
            </a:r>
            <a:r>
              <a:rPr lang="en-US" baseline="0" dirty="0"/>
              <a:t>Oz</a:t>
            </a:r>
            <a:endParaRPr lang="en-US" dirty="0"/>
          </a:p>
        </p:txBody>
      </p:sp>
      <p:sp>
        <p:nvSpPr>
          <p:cNvPr id="4" name="TextBox 3">
            <a:extLst>
              <a:ext uri="{FF2B5EF4-FFF2-40B4-BE49-F238E27FC236}">
                <a16:creationId xmlns:a16="http://schemas.microsoft.com/office/drawing/2014/main" id="{0AFC4786-5E5C-4183-BB32-BFDB196118F4}"/>
              </a:ext>
            </a:extLst>
          </p:cNvPr>
          <p:cNvSpPr txBox="1"/>
          <p:nvPr/>
        </p:nvSpPr>
        <p:spPr>
          <a:xfrm>
            <a:off x="1535256" y="4124880"/>
            <a:ext cx="2765812" cy="461665"/>
          </a:xfrm>
          <a:prstGeom prst="rect">
            <a:avLst/>
          </a:prstGeom>
          <a:noFill/>
        </p:spPr>
        <p:txBody>
          <a:bodyPr wrap="square" rtlCol="0">
            <a:spAutoFit/>
          </a:bodyPr>
          <a:lstStyle/>
          <a:p>
            <a:pPr algn="ctr"/>
            <a:r>
              <a:rPr lang="en-US" sz="2400" b="1" i="0" dirty="0">
                <a:solidFill>
                  <a:schemeClr val="bg1"/>
                </a:solidFill>
                <a:latin typeface="Proxima Nova" panose="02000506030000020004" pitchFamily="2" charset="77"/>
              </a:rPr>
              <a:t>@</a:t>
            </a:r>
            <a:r>
              <a:rPr lang="en-US" sz="2400" b="1" i="0" dirty="0" err="1">
                <a:solidFill>
                  <a:schemeClr val="bg1"/>
                </a:solidFill>
                <a:latin typeface="Proxima Nova" panose="02000506030000020004" pitchFamily="2" charset="77"/>
              </a:rPr>
              <a:t>accessibilityoz</a:t>
            </a:r>
            <a:endParaRPr lang="en-US" sz="2400" b="1" i="0" dirty="0">
              <a:solidFill>
                <a:schemeClr val="bg1"/>
              </a:solidFill>
              <a:latin typeface="Proxima Nova" panose="02000506030000020004" pitchFamily="2" charset="77"/>
            </a:endParaRPr>
          </a:p>
        </p:txBody>
      </p:sp>
      <p:sp>
        <p:nvSpPr>
          <p:cNvPr id="5" name="TextBox 4">
            <a:extLst>
              <a:ext uri="{FF2B5EF4-FFF2-40B4-BE49-F238E27FC236}">
                <a16:creationId xmlns:a16="http://schemas.microsoft.com/office/drawing/2014/main" id="{D101016A-1028-4902-A412-0F3437E91111}"/>
              </a:ext>
            </a:extLst>
          </p:cNvPr>
          <p:cNvSpPr txBox="1"/>
          <p:nvPr/>
        </p:nvSpPr>
        <p:spPr>
          <a:xfrm>
            <a:off x="4707468" y="4131734"/>
            <a:ext cx="2523067" cy="461665"/>
          </a:xfrm>
          <a:prstGeom prst="rect">
            <a:avLst/>
          </a:prstGeom>
          <a:noFill/>
        </p:spPr>
        <p:txBody>
          <a:bodyPr wrap="square" rtlCol="0">
            <a:spAutoFit/>
          </a:bodyPr>
          <a:lstStyle/>
          <a:p>
            <a:pPr algn="ctr"/>
            <a:r>
              <a:rPr lang="en-US" sz="2400" b="1" i="0" dirty="0">
                <a:solidFill>
                  <a:schemeClr val="bg1"/>
                </a:solidFill>
                <a:latin typeface="Proxima Nova" panose="02000506030000020004" pitchFamily="2" charset="77"/>
              </a:rPr>
              <a:t>AccessibilityOz</a:t>
            </a:r>
          </a:p>
        </p:txBody>
      </p:sp>
      <p:sp>
        <p:nvSpPr>
          <p:cNvPr id="6" name="TextBox 5">
            <a:extLst>
              <a:ext uri="{FF2B5EF4-FFF2-40B4-BE49-F238E27FC236}">
                <a16:creationId xmlns:a16="http://schemas.microsoft.com/office/drawing/2014/main" id="{5651F021-A6C5-4FBB-A68C-A85D9C8D8B00}"/>
              </a:ext>
            </a:extLst>
          </p:cNvPr>
          <p:cNvSpPr txBox="1"/>
          <p:nvPr/>
        </p:nvSpPr>
        <p:spPr>
          <a:xfrm>
            <a:off x="7379208" y="4131734"/>
            <a:ext cx="3508928" cy="830997"/>
          </a:xfrm>
          <a:prstGeom prst="rect">
            <a:avLst/>
          </a:prstGeom>
          <a:noFill/>
        </p:spPr>
        <p:txBody>
          <a:bodyPr wrap="square" rtlCol="0">
            <a:spAutoFit/>
          </a:bodyPr>
          <a:lstStyle/>
          <a:p>
            <a:pPr algn="ctr"/>
            <a:r>
              <a:rPr lang="en-US" sz="2400" b="1" dirty="0">
                <a:solidFill>
                  <a:schemeClr val="bg1"/>
                </a:solidFill>
                <a:latin typeface="Proxima Nova" panose="02000506030000020004" pitchFamily="2" charset="77"/>
              </a:rPr>
              <a:t>inquiries</a:t>
            </a:r>
            <a:br>
              <a:rPr lang="en-US" sz="2400" b="1" dirty="0">
                <a:solidFill>
                  <a:schemeClr val="bg1"/>
                </a:solidFill>
                <a:latin typeface="Proxima Nova" panose="02000506030000020004" pitchFamily="2" charset="77"/>
              </a:rPr>
            </a:br>
            <a:r>
              <a:rPr lang="en-US" sz="2400" b="1" dirty="0">
                <a:solidFill>
                  <a:schemeClr val="bg1"/>
                </a:solidFill>
                <a:latin typeface="Proxima Nova" panose="02000506030000020004" pitchFamily="2" charset="77"/>
              </a:rPr>
              <a:t>@accessibilityoz.com</a:t>
            </a:r>
          </a:p>
        </p:txBody>
      </p:sp>
    </p:spTree>
    <p:extLst>
      <p:ext uri="{BB962C8B-B14F-4D97-AF65-F5344CB8AC3E}">
        <p14:creationId xmlns:p14="http://schemas.microsoft.com/office/powerpoint/2010/main" val="309872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1607-AFCE-4EB3-9E52-6F4DCD177FAE}"/>
              </a:ext>
            </a:extLst>
          </p:cNvPr>
          <p:cNvSpPr>
            <a:spLocks noGrp="1"/>
          </p:cNvSpPr>
          <p:nvPr>
            <p:ph type="title" idx="4294967295"/>
          </p:nvPr>
        </p:nvSpPr>
        <p:spPr>
          <a:xfrm>
            <a:off x="6096001" y="2773436"/>
            <a:ext cx="5346700" cy="1311128"/>
          </a:xfrm>
        </p:spPr>
        <p:txBody>
          <a:bodyPr>
            <a:normAutofit/>
          </a:bodyPr>
          <a:lstStyle/>
          <a:p>
            <a:pPr algn="ctr"/>
            <a:r>
              <a:rPr lang="en-US" b="1" dirty="0">
                <a:solidFill>
                  <a:schemeClr val="bg1"/>
                </a:solidFill>
                <a:latin typeface="Proxima Nova" panose="02000506030000020004" pitchFamily="2" charset="77"/>
                <a:ea typeface="Lato" charset="0"/>
                <a:cs typeface="Lato" charset="0"/>
              </a:rPr>
              <a:t>1997: </a:t>
            </a:r>
            <a:br>
              <a:rPr lang="en-US" b="1" dirty="0">
                <a:solidFill>
                  <a:schemeClr val="bg1"/>
                </a:solidFill>
                <a:latin typeface="Proxima Nova" panose="02000506030000020004" pitchFamily="2" charset="77"/>
                <a:ea typeface="Lato" charset="0"/>
                <a:cs typeface="Lato" charset="0"/>
              </a:rPr>
            </a:br>
            <a:r>
              <a:rPr lang="en-US" b="1" dirty="0">
                <a:solidFill>
                  <a:schemeClr val="bg1"/>
                </a:solidFill>
                <a:latin typeface="Proxima Nova" panose="02000506030000020004" pitchFamily="2" charset="77"/>
                <a:ea typeface="Lato" charset="0"/>
                <a:cs typeface="Lato" charset="0"/>
              </a:rPr>
              <a:t>WAI created</a:t>
            </a:r>
          </a:p>
        </p:txBody>
      </p:sp>
    </p:spTree>
    <p:extLst>
      <p:ext uri="{BB962C8B-B14F-4D97-AF65-F5344CB8AC3E}">
        <p14:creationId xmlns:p14="http://schemas.microsoft.com/office/powerpoint/2010/main" val="1439140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1607-AFCE-4EB3-9E52-6F4DCD177FAE}"/>
              </a:ext>
            </a:extLst>
          </p:cNvPr>
          <p:cNvSpPr>
            <a:spLocks noGrp="1"/>
          </p:cNvSpPr>
          <p:nvPr>
            <p:ph type="title" idx="4294967295"/>
          </p:nvPr>
        </p:nvSpPr>
        <p:spPr>
          <a:xfrm>
            <a:off x="6096001" y="2773436"/>
            <a:ext cx="5346700" cy="1311128"/>
          </a:xfrm>
        </p:spPr>
        <p:txBody>
          <a:bodyPr>
            <a:normAutofit/>
          </a:bodyPr>
          <a:lstStyle/>
          <a:p>
            <a:pPr algn="ctr"/>
            <a:r>
              <a:rPr lang="en-US" b="1" dirty="0">
                <a:solidFill>
                  <a:schemeClr val="bg1"/>
                </a:solidFill>
                <a:latin typeface="Proxima Nova" panose="02000506030000020004" pitchFamily="2" charset="77"/>
                <a:ea typeface="Lato" charset="0"/>
                <a:cs typeface="Lato" charset="0"/>
              </a:rPr>
              <a:t>1998: </a:t>
            </a:r>
            <a:br>
              <a:rPr lang="en-US" b="1" dirty="0">
                <a:solidFill>
                  <a:schemeClr val="bg1"/>
                </a:solidFill>
                <a:latin typeface="Proxima Nova" panose="02000506030000020004" pitchFamily="2" charset="77"/>
                <a:ea typeface="Lato" charset="0"/>
                <a:cs typeface="Lato" charset="0"/>
              </a:rPr>
            </a:br>
            <a:r>
              <a:rPr lang="en-US" b="1" dirty="0">
                <a:solidFill>
                  <a:schemeClr val="bg1"/>
                </a:solidFill>
                <a:latin typeface="Proxima Nova" panose="02000506030000020004" pitchFamily="2" charset="77"/>
                <a:ea typeface="Lato" charset="0"/>
                <a:cs typeface="Lato" charset="0"/>
              </a:rPr>
              <a:t>Section 508</a:t>
            </a:r>
          </a:p>
        </p:txBody>
      </p:sp>
    </p:spTree>
    <p:extLst>
      <p:ext uri="{BB962C8B-B14F-4D97-AF65-F5344CB8AC3E}">
        <p14:creationId xmlns:p14="http://schemas.microsoft.com/office/powerpoint/2010/main" val="304412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E298-2163-41B8-8F50-D8CAB4321D83}"/>
              </a:ext>
            </a:extLst>
          </p:cNvPr>
          <p:cNvSpPr>
            <a:spLocks noGrp="1"/>
          </p:cNvSpPr>
          <p:nvPr>
            <p:ph type="title" idx="4294967295"/>
          </p:nvPr>
        </p:nvSpPr>
        <p:spPr>
          <a:xfrm>
            <a:off x="6096001" y="2468737"/>
            <a:ext cx="5346700" cy="1920526"/>
          </a:xfrm>
        </p:spPr>
        <p:txBody>
          <a:bodyPr/>
          <a:lstStyle/>
          <a:p>
            <a:pPr algn="ctr"/>
            <a:r>
              <a:rPr lang="en-US" b="1" dirty="0">
                <a:solidFill>
                  <a:schemeClr val="bg1"/>
                </a:solidFill>
                <a:latin typeface="Proxima Nova" panose="02000506030000020004" pitchFamily="2" charset="77"/>
                <a:ea typeface="Lato" charset="0"/>
                <a:cs typeface="Lato" charset="0"/>
              </a:rPr>
              <a:t>1999: </a:t>
            </a:r>
            <a:br>
              <a:rPr lang="en-US" b="1" dirty="0">
                <a:solidFill>
                  <a:schemeClr val="bg1"/>
                </a:solidFill>
                <a:latin typeface="Proxima Nova" panose="02000506030000020004" pitchFamily="2" charset="77"/>
                <a:ea typeface="Lato" charset="0"/>
                <a:cs typeface="Lato" charset="0"/>
              </a:rPr>
            </a:br>
            <a:r>
              <a:rPr lang="en-US" b="1" dirty="0">
                <a:solidFill>
                  <a:schemeClr val="bg1"/>
                </a:solidFill>
                <a:latin typeface="Proxima Nova" panose="02000506030000020004" pitchFamily="2" charset="77"/>
                <a:ea typeface="Lato" charset="0"/>
                <a:cs typeface="Lato" charset="0"/>
              </a:rPr>
              <a:t>WCAG 1.0 released</a:t>
            </a:r>
            <a:endParaRPr lang="en-AU" b="1" dirty="0">
              <a:solidFill>
                <a:schemeClr val="bg1"/>
              </a:solidFill>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202973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1CF6B-6141-40D5-B141-D9F412E35274}"/>
              </a:ext>
            </a:extLst>
          </p:cNvPr>
          <p:cNvSpPr>
            <a:spLocks noGrp="1"/>
          </p:cNvSpPr>
          <p:nvPr>
            <p:ph type="title"/>
          </p:nvPr>
        </p:nvSpPr>
        <p:spPr/>
        <p:txBody>
          <a:bodyPr/>
          <a:lstStyle/>
          <a:p>
            <a:r>
              <a:rPr lang="en-AU" dirty="0"/>
              <a:t>Web Content Accessibility Guidelines, Version 1.0</a:t>
            </a:r>
          </a:p>
        </p:txBody>
      </p:sp>
      <p:sp>
        <p:nvSpPr>
          <p:cNvPr id="3" name="Content Placeholder 2">
            <a:extLst>
              <a:ext uri="{FF2B5EF4-FFF2-40B4-BE49-F238E27FC236}">
                <a16:creationId xmlns:a16="http://schemas.microsoft.com/office/drawing/2014/main" id="{58990378-BE61-4676-8089-376319A8A975}"/>
              </a:ext>
            </a:extLst>
          </p:cNvPr>
          <p:cNvSpPr>
            <a:spLocks noGrp="1"/>
          </p:cNvSpPr>
          <p:nvPr>
            <p:ph sz="quarter" idx="19"/>
          </p:nvPr>
        </p:nvSpPr>
        <p:spPr/>
        <p:txBody>
          <a:bodyPr/>
          <a:lstStyle/>
          <a:p>
            <a:pPr marL="571500" indent="-571500">
              <a:buFont typeface="Arial" panose="020B0604020202020204" pitchFamily="34" charset="0"/>
              <a:buChar char="•"/>
            </a:pPr>
            <a:r>
              <a:rPr lang="en-AU" dirty="0"/>
              <a:t>Released in 1999</a:t>
            </a:r>
          </a:p>
          <a:p>
            <a:pPr marL="571500" indent="-571500">
              <a:buFont typeface="Arial" panose="020B0604020202020204" pitchFamily="34" charset="0"/>
              <a:buChar char="•"/>
            </a:pPr>
            <a:r>
              <a:rPr lang="en-AU" dirty="0"/>
              <a:t>14 guidelines, 65 checkpoints</a:t>
            </a:r>
          </a:p>
          <a:p>
            <a:pPr marL="571500" indent="-571500">
              <a:buFont typeface="Arial" panose="020B0604020202020204" pitchFamily="34" charset="0"/>
              <a:buChar char="•"/>
            </a:pPr>
            <a:r>
              <a:rPr lang="en-AU" dirty="0"/>
              <a:t>Seen to be “too complex”</a:t>
            </a:r>
          </a:p>
        </p:txBody>
      </p:sp>
    </p:spTree>
    <p:extLst>
      <p:ext uri="{BB962C8B-B14F-4D97-AF65-F5344CB8AC3E}">
        <p14:creationId xmlns:p14="http://schemas.microsoft.com/office/powerpoint/2010/main" val="86601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1CF6B-6141-40D5-B141-D9F412E35274}"/>
              </a:ext>
            </a:extLst>
          </p:cNvPr>
          <p:cNvSpPr>
            <a:spLocks noGrp="1"/>
          </p:cNvSpPr>
          <p:nvPr>
            <p:ph type="title"/>
          </p:nvPr>
        </p:nvSpPr>
        <p:spPr/>
        <p:txBody>
          <a:bodyPr/>
          <a:lstStyle/>
          <a:p>
            <a:r>
              <a:rPr lang="en-AU" dirty="0"/>
              <a:t>WCAG1 Checklist</a:t>
            </a:r>
          </a:p>
        </p:txBody>
      </p:sp>
      <p:pic>
        <p:nvPicPr>
          <p:cNvPr id="5" name="Content Placeholder 4" descr="Coloured table showing approximately twenty rows. Heading Priority 1 checkpoints. First row: In General Priority 1 and Yes, No, N/A. Full table available at: https://www.w3.org/TR/WAI-WEBCONTENT/full-checklist">
            <a:extLst>
              <a:ext uri="{FF2B5EF4-FFF2-40B4-BE49-F238E27FC236}">
                <a16:creationId xmlns:a16="http://schemas.microsoft.com/office/drawing/2014/main" id="{484B3EB8-F569-82BB-35E5-0A62935C0AFE}"/>
              </a:ext>
            </a:extLst>
          </p:cNvPr>
          <p:cNvPicPr>
            <a:picLocks noGrp="1" noChangeAspect="1"/>
          </p:cNvPicPr>
          <p:nvPr>
            <p:ph sz="quarter" idx="19"/>
          </p:nvPr>
        </p:nvPicPr>
        <p:blipFill>
          <a:blip r:embed="rId3"/>
          <a:stretch>
            <a:fillRect/>
          </a:stretch>
        </p:blipFill>
        <p:spPr>
          <a:xfrm>
            <a:off x="2243031" y="1306286"/>
            <a:ext cx="7705937" cy="4871644"/>
          </a:xfrm>
        </p:spPr>
      </p:pic>
    </p:spTree>
    <p:extLst>
      <p:ext uri="{BB962C8B-B14F-4D97-AF65-F5344CB8AC3E}">
        <p14:creationId xmlns:p14="http://schemas.microsoft.com/office/powerpoint/2010/main" val="3179679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8D793CA5-739E-45EC-BA77-AFD9FB3CEE69}"/>
              </a:ext>
            </a:extLst>
          </p:cNvPr>
          <p:cNvSpPr txBox="1">
            <a:spLocks noGrp="1"/>
          </p:cNvSpPr>
          <p:nvPr>
            <p:ph type="title" idx="4294967295"/>
          </p:nvPr>
        </p:nvSpPr>
        <p:spPr>
          <a:xfrm>
            <a:off x="6096001" y="2468736"/>
            <a:ext cx="5346700" cy="1920526"/>
          </a:xfrm>
        </p:spPr>
        <p:txBody>
          <a:bodyPr>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914400">
              <a:lnSpc>
                <a:spcPct val="90000"/>
              </a:lnSpc>
              <a:spcBef>
                <a:spcPct val="0"/>
              </a:spcBef>
            </a:pPr>
            <a:r>
              <a:rPr lang="en-US" sz="4400" b="1" dirty="0">
                <a:solidFill>
                  <a:schemeClr val="bg1"/>
                </a:solidFill>
                <a:latin typeface="Proxima Nova" panose="02000506030000020004" pitchFamily="2" charset="77"/>
                <a:ea typeface="Lato" charset="0"/>
                <a:cs typeface="Lato" charset="0"/>
              </a:rPr>
              <a:t>2000: </a:t>
            </a:r>
            <a:br>
              <a:rPr lang="en-US" sz="4400" b="1" dirty="0">
                <a:solidFill>
                  <a:schemeClr val="bg1"/>
                </a:solidFill>
                <a:latin typeface="Proxima Nova" panose="02000506030000020004" pitchFamily="2" charset="77"/>
                <a:ea typeface="Lato" charset="0"/>
                <a:cs typeface="Lato" charset="0"/>
              </a:rPr>
            </a:br>
            <a:r>
              <a:rPr lang="en-US" sz="4400" b="1" dirty="0">
                <a:solidFill>
                  <a:schemeClr val="bg1"/>
                </a:solidFill>
                <a:latin typeface="Proxima Nova" panose="02000506030000020004" pitchFamily="2" charset="77"/>
                <a:ea typeface="Lato" charset="0"/>
                <a:cs typeface="Lato" charset="0"/>
              </a:rPr>
              <a:t>First accessibility litigation</a:t>
            </a:r>
          </a:p>
        </p:txBody>
      </p:sp>
    </p:spTree>
    <p:extLst>
      <p:ext uri="{BB962C8B-B14F-4D97-AF65-F5344CB8AC3E}">
        <p14:creationId xmlns:p14="http://schemas.microsoft.com/office/powerpoint/2010/main" val="50621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1CF6B-6141-40D5-B141-D9F412E35274}"/>
              </a:ext>
            </a:extLst>
          </p:cNvPr>
          <p:cNvSpPr>
            <a:spLocks noGrp="1"/>
          </p:cNvSpPr>
          <p:nvPr>
            <p:ph type="title"/>
          </p:nvPr>
        </p:nvSpPr>
        <p:spPr/>
        <p:txBody>
          <a:bodyPr/>
          <a:lstStyle/>
          <a:p>
            <a:r>
              <a:rPr lang="en-AU" dirty="0"/>
              <a:t>Maguire vs SOCOG</a:t>
            </a:r>
          </a:p>
        </p:txBody>
      </p:sp>
      <p:sp>
        <p:nvSpPr>
          <p:cNvPr id="3" name="Content Placeholder 2">
            <a:extLst>
              <a:ext uri="{FF2B5EF4-FFF2-40B4-BE49-F238E27FC236}">
                <a16:creationId xmlns:a16="http://schemas.microsoft.com/office/drawing/2014/main" id="{58990378-BE61-4676-8089-376319A8A975}"/>
              </a:ext>
            </a:extLst>
          </p:cNvPr>
          <p:cNvSpPr>
            <a:spLocks noGrp="1"/>
          </p:cNvSpPr>
          <p:nvPr>
            <p:ph sz="quarter" idx="19"/>
          </p:nvPr>
        </p:nvSpPr>
        <p:spPr/>
        <p:txBody>
          <a:bodyPr/>
          <a:lstStyle/>
          <a:p>
            <a:pPr marL="571500" indent="-571500">
              <a:buFont typeface="Arial" panose="020B0604020202020204" pitchFamily="34" charset="0"/>
              <a:buChar char="•"/>
            </a:pPr>
            <a:r>
              <a:rPr lang="en-AU" dirty="0"/>
              <a:t>JavaScript for navigation</a:t>
            </a:r>
          </a:p>
          <a:p>
            <a:pPr marL="571500" indent="-571500">
              <a:buFont typeface="Arial" panose="020B0604020202020204" pitchFamily="34" charset="0"/>
              <a:buChar char="•"/>
            </a:pPr>
            <a:r>
              <a:rPr lang="en-AU" dirty="0"/>
              <a:t>Screenshots of tables of results instead of coded tables</a:t>
            </a:r>
          </a:p>
          <a:p>
            <a:pPr marL="571500" indent="-571500">
              <a:buFont typeface="Arial" panose="020B0604020202020204" pitchFamily="34" charset="0"/>
              <a:buChar char="•"/>
            </a:pPr>
            <a:r>
              <a:rPr lang="en-AU" dirty="0"/>
              <a:t>SOCOG ignored Human Rights Commission</a:t>
            </a:r>
          </a:p>
        </p:txBody>
      </p:sp>
    </p:spTree>
    <p:extLst>
      <p:ext uri="{BB962C8B-B14F-4D97-AF65-F5344CB8AC3E}">
        <p14:creationId xmlns:p14="http://schemas.microsoft.com/office/powerpoint/2010/main" val="1099743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2788</TotalTime>
  <Words>841</Words>
  <Application>Microsoft Office PowerPoint</Application>
  <PresentationFormat>Widescreen</PresentationFormat>
  <Paragraphs>100</Paragraphs>
  <Slides>25</Slides>
  <Notes>19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25</vt:i4>
      </vt:variant>
    </vt:vector>
  </HeadingPairs>
  <TitlesOfParts>
    <vt:vector size="40" baseType="lpstr">
      <vt:lpstr>Arial</vt:lpstr>
      <vt:lpstr>Calibri</vt:lpstr>
      <vt:lpstr>Calibri Light</vt:lpstr>
      <vt:lpstr>Gill Sans</vt:lpstr>
      <vt:lpstr>Poppins Light</vt:lpstr>
      <vt:lpstr>Proxima Nova</vt:lpstr>
      <vt:lpstr>Proxima Nova Extrabold</vt:lpstr>
      <vt:lpstr>Proxima Nova Medium</vt:lpstr>
      <vt:lpstr>Proxima Nova Semibold</vt:lpstr>
      <vt:lpstr>Roboto Light</vt:lpstr>
      <vt:lpstr>Source Sans Pro Regular</vt:lpstr>
      <vt:lpstr>Office Theme</vt:lpstr>
      <vt:lpstr>1_Custom Design</vt:lpstr>
      <vt:lpstr>2_Office Theme</vt:lpstr>
      <vt:lpstr>2_Custom Design</vt:lpstr>
      <vt:lpstr>History of Web A11y  Access slides and links: pz.tt/history</vt:lpstr>
      <vt:lpstr>1995:  Unified Web Site Accessibility Guidelines released</vt:lpstr>
      <vt:lpstr>1997:  WAI created</vt:lpstr>
      <vt:lpstr>1998:  Section 508</vt:lpstr>
      <vt:lpstr>1999:  WCAG 1.0 released</vt:lpstr>
      <vt:lpstr>Web Content Accessibility Guidelines, Version 1.0</vt:lpstr>
      <vt:lpstr>WCAG1 Checklist</vt:lpstr>
      <vt:lpstr>2000:  First accessibility litigation</vt:lpstr>
      <vt:lpstr>Maguire vs SOCOG</vt:lpstr>
      <vt:lpstr>2006:  First public draft of WCAG2  released</vt:lpstr>
      <vt:lpstr>WCAG 2.0</vt:lpstr>
      <vt:lpstr>2008:  WCAG2 published</vt:lpstr>
      <vt:lpstr>2008:  Target (US) sued by NFB</vt:lpstr>
      <vt:lpstr>2012:  Netflix sued by NAD</vt:lpstr>
      <vt:lpstr>2014:  Coles sued</vt:lpstr>
      <vt:lpstr>2014:  EN 301 549</vt:lpstr>
      <vt:lpstr>2014:  BBC Mobile Accessibility Guidelines released</vt:lpstr>
      <vt:lpstr>2018:  WCAG 2.1 released</vt:lpstr>
      <vt:lpstr>WCAG2</vt:lpstr>
      <vt:lpstr>2018:  First ICT Mobile Testing Methodology released</vt:lpstr>
      <vt:lpstr>WCAG2.1</vt:lpstr>
      <vt:lpstr>Mobile Testing Methodology</vt:lpstr>
      <vt:lpstr>2020:  Second ICT Mobile Testing Methodology released</vt:lpstr>
      <vt:lpstr>Q&amp;A</vt:lpstr>
      <vt:lpstr>Contact AccessibilityOz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Tomas</dc:creator>
  <cp:lastModifiedBy>Gian Wild</cp:lastModifiedBy>
  <cp:revision>155</cp:revision>
  <dcterms:created xsi:type="dcterms:W3CDTF">2019-01-10T22:55:08Z</dcterms:created>
  <dcterms:modified xsi:type="dcterms:W3CDTF">2023-02-20T04:20:05Z</dcterms:modified>
</cp:coreProperties>
</file>